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33" r:id="rId12"/>
    <p:sldId id="334"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3" d="100"/>
          <a:sy n="103" d="100"/>
        </p:scale>
        <p:origin x="571"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6C5515-624E-4DC3-903A-B7CE0D32515F}"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0BFF8284-13DA-49FB-8ADF-F1567F2831FD}">
      <dgm:prSet/>
      <dgm:spPr/>
      <dgm:t>
        <a:bodyPr/>
        <a:lstStyle/>
        <a:p>
          <a:pPr>
            <a:defRPr b="1"/>
          </a:pPr>
          <a:r>
            <a:rPr lang="en-US"/>
            <a:t>Data collection methodology:</a:t>
          </a:r>
        </a:p>
      </dgm:t>
    </dgm:pt>
    <dgm:pt modelId="{D2CEEAA8-EC1D-4B21-837F-E3E499FEFAD8}" type="parTrans" cxnId="{DEEB0D10-F4CF-41B0-BABF-186294445818}">
      <dgm:prSet/>
      <dgm:spPr/>
      <dgm:t>
        <a:bodyPr/>
        <a:lstStyle/>
        <a:p>
          <a:endParaRPr lang="en-US"/>
        </a:p>
      </dgm:t>
    </dgm:pt>
    <dgm:pt modelId="{AA04724F-A146-409B-8D9F-8C5308C82F72}" type="sibTrans" cxnId="{DEEB0D10-F4CF-41B0-BABF-186294445818}">
      <dgm:prSet/>
      <dgm:spPr/>
      <dgm:t>
        <a:bodyPr/>
        <a:lstStyle/>
        <a:p>
          <a:endParaRPr lang="en-US"/>
        </a:p>
      </dgm:t>
    </dgm:pt>
    <dgm:pt modelId="{BFE4CE57-8D5B-482A-B6CE-8D143BFCCF4B}">
      <dgm:prSet/>
      <dgm:spPr/>
      <dgm:t>
        <a:bodyPr/>
        <a:lstStyle/>
        <a:p>
          <a:r>
            <a:rPr lang="en-US"/>
            <a:t>Using SpaceX Rest API</a:t>
          </a:r>
        </a:p>
      </dgm:t>
    </dgm:pt>
    <dgm:pt modelId="{FF67F36F-4CCF-4005-AC25-1636644E8FA4}" type="parTrans" cxnId="{6223319A-1C09-4789-9C45-B048BDDBDF78}">
      <dgm:prSet/>
      <dgm:spPr/>
      <dgm:t>
        <a:bodyPr/>
        <a:lstStyle/>
        <a:p>
          <a:endParaRPr lang="en-US"/>
        </a:p>
      </dgm:t>
    </dgm:pt>
    <dgm:pt modelId="{A2F7A973-F3D5-43EC-85C2-98F57B2AE1C8}" type="sibTrans" cxnId="{6223319A-1C09-4789-9C45-B048BDDBDF78}">
      <dgm:prSet/>
      <dgm:spPr/>
      <dgm:t>
        <a:bodyPr/>
        <a:lstStyle/>
        <a:p>
          <a:endParaRPr lang="en-US"/>
        </a:p>
      </dgm:t>
    </dgm:pt>
    <dgm:pt modelId="{33126EC0-7D27-45D3-A4B5-4C3B33949303}">
      <dgm:prSet/>
      <dgm:spPr/>
      <dgm:t>
        <a:bodyPr/>
        <a:lstStyle/>
        <a:p>
          <a:r>
            <a:rPr lang="en-US"/>
            <a:t>Using Publicly available data from Wikipedia (Webscrapped)</a:t>
          </a:r>
        </a:p>
      </dgm:t>
    </dgm:pt>
    <dgm:pt modelId="{B8646C15-6271-431D-8381-4708EF6763A3}" type="parTrans" cxnId="{E6C92715-CF11-4C74-8134-4F4C2A03E299}">
      <dgm:prSet/>
      <dgm:spPr/>
      <dgm:t>
        <a:bodyPr/>
        <a:lstStyle/>
        <a:p>
          <a:endParaRPr lang="en-US"/>
        </a:p>
      </dgm:t>
    </dgm:pt>
    <dgm:pt modelId="{D5D51148-33F0-4576-9817-1CC154A7FA88}" type="sibTrans" cxnId="{E6C92715-CF11-4C74-8134-4F4C2A03E299}">
      <dgm:prSet/>
      <dgm:spPr/>
      <dgm:t>
        <a:bodyPr/>
        <a:lstStyle/>
        <a:p>
          <a:endParaRPr lang="en-US"/>
        </a:p>
      </dgm:t>
    </dgm:pt>
    <dgm:pt modelId="{E98AF855-A01C-4B5E-B364-331D3C1B6381}">
      <dgm:prSet/>
      <dgm:spPr/>
      <dgm:t>
        <a:bodyPr/>
        <a:lstStyle/>
        <a:p>
          <a:pPr>
            <a:defRPr b="1"/>
          </a:pPr>
          <a:r>
            <a:rPr lang="en-US"/>
            <a:t>Perform data wrangling</a:t>
          </a:r>
        </a:p>
      </dgm:t>
    </dgm:pt>
    <dgm:pt modelId="{FC6169D2-C8F0-4952-AB04-AC186E16BFC2}" type="parTrans" cxnId="{41EFAF04-C52E-496A-B53F-57C50776AE62}">
      <dgm:prSet/>
      <dgm:spPr/>
      <dgm:t>
        <a:bodyPr/>
        <a:lstStyle/>
        <a:p>
          <a:endParaRPr lang="en-US"/>
        </a:p>
      </dgm:t>
    </dgm:pt>
    <dgm:pt modelId="{8B8F257C-3A86-4303-AA52-87E151BAD9FB}" type="sibTrans" cxnId="{41EFAF04-C52E-496A-B53F-57C50776AE62}">
      <dgm:prSet/>
      <dgm:spPr/>
      <dgm:t>
        <a:bodyPr/>
        <a:lstStyle/>
        <a:p>
          <a:endParaRPr lang="en-US"/>
        </a:p>
      </dgm:t>
    </dgm:pt>
    <dgm:pt modelId="{3C4481B9-4AE7-4AE4-A4CA-70FF1B9B13FA}">
      <dgm:prSet/>
      <dgm:spPr/>
      <dgm:t>
        <a:bodyPr/>
        <a:lstStyle/>
        <a:p>
          <a:r>
            <a:rPr lang="en-US"/>
            <a:t>Filtering the necessary data</a:t>
          </a:r>
        </a:p>
      </dgm:t>
    </dgm:pt>
    <dgm:pt modelId="{6940D619-2EF8-4211-BEF0-8A9CBF4B1624}" type="parTrans" cxnId="{05DBCDA8-5C56-4CC5-AD65-374F19359162}">
      <dgm:prSet/>
      <dgm:spPr/>
      <dgm:t>
        <a:bodyPr/>
        <a:lstStyle/>
        <a:p>
          <a:endParaRPr lang="en-US"/>
        </a:p>
      </dgm:t>
    </dgm:pt>
    <dgm:pt modelId="{AAB8F8BC-E3CA-4F17-B889-FC79A6FAC232}" type="sibTrans" cxnId="{05DBCDA8-5C56-4CC5-AD65-374F19359162}">
      <dgm:prSet/>
      <dgm:spPr/>
      <dgm:t>
        <a:bodyPr/>
        <a:lstStyle/>
        <a:p>
          <a:endParaRPr lang="en-US"/>
        </a:p>
      </dgm:t>
    </dgm:pt>
    <dgm:pt modelId="{79497EA7-0237-4C98-9EEE-8B8B5ED56A80}">
      <dgm:prSet/>
      <dgm:spPr/>
      <dgm:t>
        <a:bodyPr/>
        <a:lstStyle/>
        <a:p>
          <a:r>
            <a:rPr lang="en-US"/>
            <a:t>Impute missing data</a:t>
          </a:r>
        </a:p>
      </dgm:t>
    </dgm:pt>
    <dgm:pt modelId="{05C7E5AA-3BB7-406F-99A4-2D9B28B5DE42}" type="parTrans" cxnId="{91834C38-5620-43A1-A17E-8201F6DD2FA3}">
      <dgm:prSet/>
      <dgm:spPr/>
      <dgm:t>
        <a:bodyPr/>
        <a:lstStyle/>
        <a:p>
          <a:endParaRPr lang="en-US"/>
        </a:p>
      </dgm:t>
    </dgm:pt>
    <dgm:pt modelId="{87CE487B-CAE8-4201-B90A-135C8D8DB3AC}" type="sibTrans" cxnId="{91834C38-5620-43A1-A17E-8201F6DD2FA3}">
      <dgm:prSet/>
      <dgm:spPr/>
      <dgm:t>
        <a:bodyPr/>
        <a:lstStyle/>
        <a:p>
          <a:endParaRPr lang="en-US"/>
        </a:p>
      </dgm:t>
    </dgm:pt>
    <dgm:pt modelId="{F8835D32-D7CE-4496-8875-1338B6481291}">
      <dgm:prSet/>
      <dgm:spPr/>
      <dgm:t>
        <a:bodyPr/>
        <a:lstStyle/>
        <a:p>
          <a:pPr>
            <a:defRPr b="1"/>
          </a:pPr>
          <a:r>
            <a:rPr lang="en-US"/>
            <a:t>Perform exploratory data analysis (EDA) using visualization and SQL</a:t>
          </a:r>
        </a:p>
      </dgm:t>
    </dgm:pt>
    <dgm:pt modelId="{B8B7F4E3-DC0F-4D6F-A665-B38CEC8F3CF9}" type="parTrans" cxnId="{7C896AA0-E0B9-4212-BF23-4FAE518B9B18}">
      <dgm:prSet/>
      <dgm:spPr/>
      <dgm:t>
        <a:bodyPr/>
        <a:lstStyle/>
        <a:p>
          <a:endParaRPr lang="en-US"/>
        </a:p>
      </dgm:t>
    </dgm:pt>
    <dgm:pt modelId="{06B75B5A-DC28-4ED2-88CF-E4A091E6328B}" type="sibTrans" cxnId="{7C896AA0-E0B9-4212-BF23-4FAE518B9B18}">
      <dgm:prSet/>
      <dgm:spPr/>
      <dgm:t>
        <a:bodyPr/>
        <a:lstStyle/>
        <a:p>
          <a:endParaRPr lang="en-US"/>
        </a:p>
      </dgm:t>
    </dgm:pt>
    <dgm:pt modelId="{D80983A9-39B5-44AF-AC82-FB9B9D6A9FC8}">
      <dgm:prSet/>
      <dgm:spPr/>
      <dgm:t>
        <a:bodyPr/>
        <a:lstStyle/>
        <a:p>
          <a:pPr>
            <a:defRPr b="1"/>
          </a:pPr>
          <a:r>
            <a:rPr lang="en-US"/>
            <a:t>Perform interactive visual analytics using Folium and Plotly Dash</a:t>
          </a:r>
        </a:p>
      </dgm:t>
    </dgm:pt>
    <dgm:pt modelId="{3A92BCF1-BFC8-4422-BA8D-8FE650B1A734}" type="parTrans" cxnId="{98E2D5D9-E7C7-424B-BE33-9628F0CE4A20}">
      <dgm:prSet/>
      <dgm:spPr/>
      <dgm:t>
        <a:bodyPr/>
        <a:lstStyle/>
        <a:p>
          <a:endParaRPr lang="en-US"/>
        </a:p>
      </dgm:t>
    </dgm:pt>
    <dgm:pt modelId="{56F62DE0-46A4-4799-A68C-D3EE30EF4032}" type="sibTrans" cxnId="{98E2D5D9-E7C7-424B-BE33-9628F0CE4A20}">
      <dgm:prSet/>
      <dgm:spPr/>
      <dgm:t>
        <a:bodyPr/>
        <a:lstStyle/>
        <a:p>
          <a:endParaRPr lang="en-US"/>
        </a:p>
      </dgm:t>
    </dgm:pt>
    <dgm:pt modelId="{26937FAF-8FB1-4A19-917A-95245D12B62C}">
      <dgm:prSet/>
      <dgm:spPr/>
      <dgm:t>
        <a:bodyPr/>
        <a:lstStyle/>
        <a:p>
          <a:pPr>
            <a:defRPr b="1"/>
          </a:pPr>
          <a:r>
            <a:rPr lang="en-US"/>
            <a:t>Perform predictive analysis using classification models</a:t>
          </a:r>
        </a:p>
      </dgm:t>
    </dgm:pt>
    <dgm:pt modelId="{35ED71BB-DA2C-4E12-AEAD-747B1A6CE630}" type="parTrans" cxnId="{A6189079-8F33-48EB-AF88-6DC51DFCA210}">
      <dgm:prSet/>
      <dgm:spPr/>
      <dgm:t>
        <a:bodyPr/>
        <a:lstStyle/>
        <a:p>
          <a:endParaRPr lang="en-US"/>
        </a:p>
      </dgm:t>
    </dgm:pt>
    <dgm:pt modelId="{4BC5C45B-0081-4C23-8BB6-4F30179D20A5}" type="sibTrans" cxnId="{A6189079-8F33-48EB-AF88-6DC51DFCA210}">
      <dgm:prSet/>
      <dgm:spPr/>
      <dgm:t>
        <a:bodyPr/>
        <a:lstStyle/>
        <a:p>
          <a:endParaRPr lang="en-US"/>
        </a:p>
      </dgm:t>
    </dgm:pt>
    <dgm:pt modelId="{926C96A1-12D6-4F7D-B360-919674E28798}">
      <dgm:prSet/>
      <dgm:spPr/>
      <dgm:t>
        <a:bodyPr/>
        <a:lstStyle/>
        <a:p>
          <a:r>
            <a:rPr lang="en-US"/>
            <a:t>One-Hot-Encoding and standardize the data</a:t>
          </a:r>
        </a:p>
      </dgm:t>
    </dgm:pt>
    <dgm:pt modelId="{A450D548-6DFF-4397-AFFB-1F34ACB71866}" type="parTrans" cxnId="{147DE7D4-58B7-4A03-AB19-192B9CA39612}">
      <dgm:prSet/>
      <dgm:spPr/>
      <dgm:t>
        <a:bodyPr/>
        <a:lstStyle/>
        <a:p>
          <a:endParaRPr lang="en-US"/>
        </a:p>
      </dgm:t>
    </dgm:pt>
    <dgm:pt modelId="{1F8C82AD-7C98-48E3-910C-0F17CFBD9953}" type="sibTrans" cxnId="{147DE7D4-58B7-4A03-AB19-192B9CA39612}">
      <dgm:prSet/>
      <dgm:spPr/>
      <dgm:t>
        <a:bodyPr/>
        <a:lstStyle/>
        <a:p>
          <a:endParaRPr lang="en-US"/>
        </a:p>
      </dgm:t>
    </dgm:pt>
    <dgm:pt modelId="{29E9A087-1DA9-497E-8161-9FB7A8773CED}">
      <dgm:prSet/>
      <dgm:spPr/>
      <dgm:t>
        <a:bodyPr/>
        <a:lstStyle/>
        <a:p>
          <a:r>
            <a:rPr lang="en-US"/>
            <a:t>Split the data to train-test with 80:20 ratio</a:t>
          </a:r>
        </a:p>
      </dgm:t>
    </dgm:pt>
    <dgm:pt modelId="{42219291-FDB7-40B4-88B8-13E282B633BB}" type="parTrans" cxnId="{0BF62DDA-9A29-42A1-86EE-DE8B2931C88B}">
      <dgm:prSet/>
      <dgm:spPr/>
      <dgm:t>
        <a:bodyPr/>
        <a:lstStyle/>
        <a:p>
          <a:endParaRPr lang="en-US"/>
        </a:p>
      </dgm:t>
    </dgm:pt>
    <dgm:pt modelId="{93D2EBBF-7BE4-4B19-AE9B-4368240F995F}" type="sibTrans" cxnId="{0BF62DDA-9A29-42A1-86EE-DE8B2931C88B}">
      <dgm:prSet/>
      <dgm:spPr/>
      <dgm:t>
        <a:bodyPr/>
        <a:lstStyle/>
        <a:p>
          <a:endParaRPr lang="en-US"/>
        </a:p>
      </dgm:t>
    </dgm:pt>
    <dgm:pt modelId="{67D8774E-A5DF-4D50-A9E3-F7BED6A81154}">
      <dgm:prSet/>
      <dgm:spPr/>
      <dgm:t>
        <a:bodyPr/>
        <a:lstStyle/>
        <a:p>
          <a:r>
            <a:rPr lang="en-US"/>
            <a:t>Build, tune and test several machine learning with GridSearchCV</a:t>
          </a:r>
        </a:p>
      </dgm:t>
    </dgm:pt>
    <dgm:pt modelId="{0CBF61A0-DA20-4499-8E1F-C6365F684975}" type="parTrans" cxnId="{3525F628-C3BF-4E2F-87FD-6C97708B25C9}">
      <dgm:prSet/>
      <dgm:spPr/>
      <dgm:t>
        <a:bodyPr/>
        <a:lstStyle/>
        <a:p>
          <a:endParaRPr lang="en-US"/>
        </a:p>
      </dgm:t>
    </dgm:pt>
    <dgm:pt modelId="{5DAFD05D-590B-427A-BEC7-25ABE764C6A7}" type="sibTrans" cxnId="{3525F628-C3BF-4E2F-87FD-6C97708B25C9}">
      <dgm:prSet/>
      <dgm:spPr/>
      <dgm:t>
        <a:bodyPr/>
        <a:lstStyle/>
        <a:p>
          <a:endParaRPr lang="en-US"/>
        </a:p>
      </dgm:t>
    </dgm:pt>
    <dgm:pt modelId="{D78EC1ED-D06E-4A95-95DC-785F4CE3140E}">
      <dgm:prSet/>
      <dgm:spPr/>
      <dgm:t>
        <a:bodyPr/>
        <a:lstStyle/>
        <a:p>
          <a:r>
            <a:rPr lang="en-US"/>
            <a:t>Compare the accuracy of the machine learning on train and test set</a:t>
          </a:r>
        </a:p>
      </dgm:t>
    </dgm:pt>
    <dgm:pt modelId="{09A6A7F0-7902-4859-B30C-96DCA021F0B7}" type="parTrans" cxnId="{5DBA2892-F095-481F-9A44-A99E95E86B23}">
      <dgm:prSet/>
      <dgm:spPr/>
      <dgm:t>
        <a:bodyPr/>
        <a:lstStyle/>
        <a:p>
          <a:endParaRPr lang="en-US"/>
        </a:p>
      </dgm:t>
    </dgm:pt>
    <dgm:pt modelId="{270ADF56-AD5D-4E56-82B6-D1B89D0D9199}" type="sibTrans" cxnId="{5DBA2892-F095-481F-9A44-A99E95E86B23}">
      <dgm:prSet/>
      <dgm:spPr/>
      <dgm:t>
        <a:bodyPr/>
        <a:lstStyle/>
        <a:p>
          <a:endParaRPr lang="en-US"/>
        </a:p>
      </dgm:t>
    </dgm:pt>
    <dgm:pt modelId="{21C95957-42EE-4512-997B-105EDED7F80E}" type="pres">
      <dgm:prSet presAssocID="{086C5515-624E-4DC3-903A-B7CE0D32515F}" presName="vert0" presStyleCnt="0">
        <dgm:presLayoutVars>
          <dgm:dir/>
          <dgm:animOne val="branch"/>
          <dgm:animLvl val="lvl"/>
        </dgm:presLayoutVars>
      </dgm:prSet>
      <dgm:spPr/>
    </dgm:pt>
    <dgm:pt modelId="{A59579EC-8B8A-41BB-9DCE-D2B11AFF4CC1}" type="pres">
      <dgm:prSet presAssocID="{0BFF8284-13DA-49FB-8ADF-F1567F2831FD}" presName="thickLine" presStyleLbl="alignNode1" presStyleIdx="0" presStyleCnt="5"/>
      <dgm:spPr/>
    </dgm:pt>
    <dgm:pt modelId="{1F63A599-BFD3-4CD4-9889-7D152E996A4A}" type="pres">
      <dgm:prSet presAssocID="{0BFF8284-13DA-49FB-8ADF-F1567F2831FD}" presName="horz1" presStyleCnt="0"/>
      <dgm:spPr/>
    </dgm:pt>
    <dgm:pt modelId="{5CAE7BAD-8A17-4775-AC65-45C20308D586}" type="pres">
      <dgm:prSet presAssocID="{0BFF8284-13DA-49FB-8ADF-F1567F2831FD}" presName="tx1" presStyleLbl="revTx" presStyleIdx="0" presStyleCnt="13"/>
      <dgm:spPr/>
    </dgm:pt>
    <dgm:pt modelId="{41D45762-662C-4367-B9A1-E9CE64F59FD8}" type="pres">
      <dgm:prSet presAssocID="{0BFF8284-13DA-49FB-8ADF-F1567F2831FD}" presName="vert1" presStyleCnt="0"/>
      <dgm:spPr/>
    </dgm:pt>
    <dgm:pt modelId="{55AE4910-2276-4313-8C86-0F56385CE75D}" type="pres">
      <dgm:prSet presAssocID="{BFE4CE57-8D5B-482A-B6CE-8D143BFCCF4B}" presName="vertSpace2a" presStyleCnt="0"/>
      <dgm:spPr/>
    </dgm:pt>
    <dgm:pt modelId="{7CDE4CB1-3A3B-40BE-B1B0-BC5C769C1C54}" type="pres">
      <dgm:prSet presAssocID="{BFE4CE57-8D5B-482A-B6CE-8D143BFCCF4B}" presName="horz2" presStyleCnt="0"/>
      <dgm:spPr/>
    </dgm:pt>
    <dgm:pt modelId="{52B01BB0-90B9-40B7-A980-6D17AD7C9892}" type="pres">
      <dgm:prSet presAssocID="{BFE4CE57-8D5B-482A-B6CE-8D143BFCCF4B}" presName="horzSpace2" presStyleCnt="0"/>
      <dgm:spPr/>
    </dgm:pt>
    <dgm:pt modelId="{360C519D-B343-447A-ABD5-900C4D2AF9FE}" type="pres">
      <dgm:prSet presAssocID="{BFE4CE57-8D5B-482A-B6CE-8D143BFCCF4B}" presName="tx2" presStyleLbl="revTx" presStyleIdx="1" presStyleCnt="13"/>
      <dgm:spPr/>
    </dgm:pt>
    <dgm:pt modelId="{E7934A60-D85E-4036-8A35-A4F690640BD3}" type="pres">
      <dgm:prSet presAssocID="{BFE4CE57-8D5B-482A-B6CE-8D143BFCCF4B}" presName="vert2" presStyleCnt="0"/>
      <dgm:spPr/>
    </dgm:pt>
    <dgm:pt modelId="{953E1B14-BA14-4E91-8E48-713A36297EF1}" type="pres">
      <dgm:prSet presAssocID="{BFE4CE57-8D5B-482A-B6CE-8D143BFCCF4B}" presName="thinLine2b" presStyleLbl="callout" presStyleIdx="0" presStyleCnt="8"/>
      <dgm:spPr/>
    </dgm:pt>
    <dgm:pt modelId="{A48CDDB4-FEF5-43AB-B5E8-BC3E947BF964}" type="pres">
      <dgm:prSet presAssocID="{BFE4CE57-8D5B-482A-B6CE-8D143BFCCF4B}" presName="vertSpace2b" presStyleCnt="0"/>
      <dgm:spPr/>
    </dgm:pt>
    <dgm:pt modelId="{95B0A002-025B-4FEF-A2B7-4C087E16261A}" type="pres">
      <dgm:prSet presAssocID="{33126EC0-7D27-45D3-A4B5-4C3B33949303}" presName="horz2" presStyleCnt="0"/>
      <dgm:spPr/>
    </dgm:pt>
    <dgm:pt modelId="{D48C83E3-4652-4CB9-ABFB-02834A4BAE96}" type="pres">
      <dgm:prSet presAssocID="{33126EC0-7D27-45D3-A4B5-4C3B33949303}" presName="horzSpace2" presStyleCnt="0"/>
      <dgm:spPr/>
    </dgm:pt>
    <dgm:pt modelId="{60371C71-D8CA-44D2-9B8A-E557729FB9C3}" type="pres">
      <dgm:prSet presAssocID="{33126EC0-7D27-45D3-A4B5-4C3B33949303}" presName="tx2" presStyleLbl="revTx" presStyleIdx="2" presStyleCnt="13"/>
      <dgm:spPr/>
    </dgm:pt>
    <dgm:pt modelId="{9251EA8D-DB4C-4A4E-BCF6-904A81D9E62E}" type="pres">
      <dgm:prSet presAssocID="{33126EC0-7D27-45D3-A4B5-4C3B33949303}" presName="vert2" presStyleCnt="0"/>
      <dgm:spPr/>
    </dgm:pt>
    <dgm:pt modelId="{FDA4C000-7805-4D82-B30F-6D7CC58993F6}" type="pres">
      <dgm:prSet presAssocID="{33126EC0-7D27-45D3-A4B5-4C3B33949303}" presName="thinLine2b" presStyleLbl="callout" presStyleIdx="1" presStyleCnt="8"/>
      <dgm:spPr/>
    </dgm:pt>
    <dgm:pt modelId="{2CA075D1-568B-4430-AD36-6ADA069C3FC4}" type="pres">
      <dgm:prSet presAssocID="{33126EC0-7D27-45D3-A4B5-4C3B33949303}" presName="vertSpace2b" presStyleCnt="0"/>
      <dgm:spPr/>
    </dgm:pt>
    <dgm:pt modelId="{6F369672-42B0-4F26-99D3-0E62DC709C48}" type="pres">
      <dgm:prSet presAssocID="{E98AF855-A01C-4B5E-B364-331D3C1B6381}" presName="thickLine" presStyleLbl="alignNode1" presStyleIdx="1" presStyleCnt="5"/>
      <dgm:spPr/>
    </dgm:pt>
    <dgm:pt modelId="{3B9B533B-4D9B-4C78-9DBD-787F0228FC70}" type="pres">
      <dgm:prSet presAssocID="{E98AF855-A01C-4B5E-B364-331D3C1B6381}" presName="horz1" presStyleCnt="0"/>
      <dgm:spPr/>
    </dgm:pt>
    <dgm:pt modelId="{6AF1A6ED-B6D1-4C78-AF67-664018EC18E4}" type="pres">
      <dgm:prSet presAssocID="{E98AF855-A01C-4B5E-B364-331D3C1B6381}" presName="tx1" presStyleLbl="revTx" presStyleIdx="3" presStyleCnt="13"/>
      <dgm:spPr/>
    </dgm:pt>
    <dgm:pt modelId="{E81404B3-284A-4030-BA0F-BE9380EE26B2}" type="pres">
      <dgm:prSet presAssocID="{E98AF855-A01C-4B5E-B364-331D3C1B6381}" presName="vert1" presStyleCnt="0"/>
      <dgm:spPr/>
    </dgm:pt>
    <dgm:pt modelId="{87E34D70-81CA-4735-AD7D-E15200FF5BFE}" type="pres">
      <dgm:prSet presAssocID="{3C4481B9-4AE7-4AE4-A4CA-70FF1B9B13FA}" presName="vertSpace2a" presStyleCnt="0"/>
      <dgm:spPr/>
    </dgm:pt>
    <dgm:pt modelId="{D2E9DC4D-BCA3-4AC7-AEDE-B441C284BD37}" type="pres">
      <dgm:prSet presAssocID="{3C4481B9-4AE7-4AE4-A4CA-70FF1B9B13FA}" presName="horz2" presStyleCnt="0"/>
      <dgm:spPr/>
    </dgm:pt>
    <dgm:pt modelId="{5197A2C4-D04C-4076-A893-AB71287691FF}" type="pres">
      <dgm:prSet presAssocID="{3C4481B9-4AE7-4AE4-A4CA-70FF1B9B13FA}" presName="horzSpace2" presStyleCnt="0"/>
      <dgm:spPr/>
    </dgm:pt>
    <dgm:pt modelId="{18D9E59D-0B02-4DCA-869F-00AB933F8E70}" type="pres">
      <dgm:prSet presAssocID="{3C4481B9-4AE7-4AE4-A4CA-70FF1B9B13FA}" presName="tx2" presStyleLbl="revTx" presStyleIdx="4" presStyleCnt="13"/>
      <dgm:spPr/>
    </dgm:pt>
    <dgm:pt modelId="{AE52CE07-D556-4384-BCF4-A1060D3E3E87}" type="pres">
      <dgm:prSet presAssocID="{3C4481B9-4AE7-4AE4-A4CA-70FF1B9B13FA}" presName="vert2" presStyleCnt="0"/>
      <dgm:spPr/>
    </dgm:pt>
    <dgm:pt modelId="{99DDDDC0-1256-4153-B581-576F38D962D6}" type="pres">
      <dgm:prSet presAssocID="{3C4481B9-4AE7-4AE4-A4CA-70FF1B9B13FA}" presName="thinLine2b" presStyleLbl="callout" presStyleIdx="2" presStyleCnt="8"/>
      <dgm:spPr/>
    </dgm:pt>
    <dgm:pt modelId="{F02A109B-5513-4DCB-805B-7F244B97296C}" type="pres">
      <dgm:prSet presAssocID="{3C4481B9-4AE7-4AE4-A4CA-70FF1B9B13FA}" presName="vertSpace2b" presStyleCnt="0"/>
      <dgm:spPr/>
    </dgm:pt>
    <dgm:pt modelId="{55E05E6D-E7FD-4861-B1CD-69A1F3EA2407}" type="pres">
      <dgm:prSet presAssocID="{79497EA7-0237-4C98-9EEE-8B8B5ED56A80}" presName="horz2" presStyleCnt="0"/>
      <dgm:spPr/>
    </dgm:pt>
    <dgm:pt modelId="{E6A65641-BC0B-41EA-AB5A-B3C1B8CA0FEA}" type="pres">
      <dgm:prSet presAssocID="{79497EA7-0237-4C98-9EEE-8B8B5ED56A80}" presName="horzSpace2" presStyleCnt="0"/>
      <dgm:spPr/>
    </dgm:pt>
    <dgm:pt modelId="{61F9D06C-347A-41E5-90B3-A371BD9CB43D}" type="pres">
      <dgm:prSet presAssocID="{79497EA7-0237-4C98-9EEE-8B8B5ED56A80}" presName="tx2" presStyleLbl="revTx" presStyleIdx="5" presStyleCnt="13"/>
      <dgm:spPr/>
    </dgm:pt>
    <dgm:pt modelId="{63BC2933-3ACA-4A12-B20D-7316152B5102}" type="pres">
      <dgm:prSet presAssocID="{79497EA7-0237-4C98-9EEE-8B8B5ED56A80}" presName="vert2" presStyleCnt="0"/>
      <dgm:spPr/>
    </dgm:pt>
    <dgm:pt modelId="{9CC22EE7-346A-4ACD-AFFA-CFE82C461037}" type="pres">
      <dgm:prSet presAssocID="{79497EA7-0237-4C98-9EEE-8B8B5ED56A80}" presName="thinLine2b" presStyleLbl="callout" presStyleIdx="3" presStyleCnt="8"/>
      <dgm:spPr/>
    </dgm:pt>
    <dgm:pt modelId="{553EFF9F-5CEA-4FDF-839B-EE630462EE95}" type="pres">
      <dgm:prSet presAssocID="{79497EA7-0237-4C98-9EEE-8B8B5ED56A80}" presName="vertSpace2b" presStyleCnt="0"/>
      <dgm:spPr/>
    </dgm:pt>
    <dgm:pt modelId="{6BC281FC-F501-4638-87B2-0BFA9C5C8205}" type="pres">
      <dgm:prSet presAssocID="{F8835D32-D7CE-4496-8875-1338B6481291}" presName="thickLine" presStyleLbl="alignNode1" presStyleIdx="2" presStyleCnt="5"/>
      <dgm:spPr/>
    </dgm:pt>
    <dgm:pt modelId="{2D0268EA-5299-4DD8-B49E-82EB82E25A2F}" type="pres">
      <dgm:prSet presAssocID="{F8835D32-D7CE-4496-8875-1338B6481291}" presName="horz1" presStyleCnt="0"/>
      <dgm:spPr/>
    </dgm:pt>
    <dgm:pt modelId="{C5E3678B-6588-4FB6-8E29-B62331C2D113}" type="pres">
      <dgm:prSet presAssocID="{F8835D32-D7CE-4496-8875-1338B6481291}" presName="tx1" presStyleLbl="revTx" presStyleIdx="6" presStyleCnt="13"/>
      <dgm:spPr/>
    </dgm:pt>
    <dgm:pt modelId="{B829C466-9628-4ABC-94C4-16C2229E4119}" type="pres">
      <dgm:prSet presAssocID="{F8835D32-D7CE-4496-8875-1338B6481291}" presName="vert1" presStyleCnt="0"/>
      <dgm:spPr/>
    </dgm:pt>
    <dgm:pt modelId="{436760FC-8AB5-4397-873F-C44AC4B67B60}" type="pres">
      <dgm:prSet presAssocID="{D80983A9-39B5-44AF-AC82-FB9B9D6A9FC8}" presName="thickLine" presStyleLbl="alignNode1" presStyleIdx="3" presStyleCnt="5"/>
      <dgm:spPr/>
    </dgm:pt>
    <dgm:pt modelId="{8D584451-E045-47F6-BB3C-08F404E76113}" type="pres">
      <dgm:prSet presAssocID="{D80983A9-39B5-44AF-AC82-FB9B9D6A9FC8}" presName="horz1" presStyleCnt="0"/>
      <dgm:spPr/>
    </dgm:pt>
    <dgm:pt modelId="{727AE18E-B65D-454F-A5B9-4B01F1FABE6D}" type="pres">
      <dgm:prSet presAssocID="{D80983A9-39B5-44AF-AC82-FB9B9D6A9FC8}" presName="tx1" presStyleLbl="revTx" presStyleIdx="7" presStyleCnt="13"/>
      <dgm:spPr/>
    </dgm:pt>
    <dgm:pt modelId="{A699FDBE-66AB-4E82-A773-FD1A282C47F6}" type="pres">
      <dgm:prSet presAssocID="{D80983A9-39B5-44AF-AC82-FB9B9D6A9FC8}" presName="vert1" presStyleCnt="0"/>
      <dgm:spPr/>
    </dgm:pt>
    <dgm:pt modelId="{158C7CE9-3AB2-44E9-B773-106A5011CB4B}" type="pres">
      <dgm:prSet presAssocID="{26937FAF-8FB1-4A19-917A-95245D12B62C}" presName="thickLine" presStyleLbl="alignNode1" presStyleIdx="4" presStyleCnt="5"/>
      <dgm:spPr/>
    </dgm:pt>
    <dgm:pt modelId="{905A4D1B-BC4E-422C-9BA3-A5567A6030E0}" type="pres">
      <dgm:prSet presAssocID="{26937FAF-8FB1-4A19-917A-95245D12B62C}" presName="horz1" presStyleCnt="0"/>
      <dgm:spPr/>
    </dgm:pt>
    <dgm:pt modelId="{49B62A79-BC43-44CE-A80B-7C79DB5E0DF7}" type="pres">
      <dgm:prSet presAssocID="{26937FAF-8FB1-4A19-917A-95245D12B62C}" presName="tx1" presStyleLbl="revTx" presStyleIdx="8" presStyleCnt="13"/>
      <dgm:spPr/>
    </dgm:pt>
    <dgm:pt modelId="{E7841959-DC08-4759-A1DA-C8DB2F2546EC}" type="pres">
      <dgm:prSet presAssocID="{26937FAF-8FB1-4A19-917A-95245D12B62C}" presName="vert1" presStyleCnt="0"/>
      <dgm:spPr/>
    </dgm:pt>
    <dgm:pt modelId="{729BD225-AFD3-478B-B317-157405444CDE}" type="pres">
      <dgm:prSet presAssocID="{926C96A1-12D6-4F7D-B360-919674E28798}" presName="vertSpace2a" presStyleCnt="0"/>
      <dgm:spPr/>
    </dgm:pt>
    <dgm:pt modelId="{19844F72-4579-40EF-B690-80A8CBCD2881}" type="pres">
      <dgm:prSet presAssocID="{926C96A1-12D6-4F7D-B360-919674E28798}" presName="horz2" presStyleCnt="0"/>
      <dgm:spPr/>
    </dgm:pt>
    <dgm:pt modelId="{9D63B78A-A6FA-4A51-89C9-FCFD23994B8B}" type="pres">
      <dgm:prSet presAssocID="{926C96A1-12D6-4F7D-B360-919674E28798}" presName="horzSpace2" presStyleCnt="0"/>
      <dgm:spPr/>
    </dgm:pt>
    <dgm:pt modelId="{D05E329D-F2EC-4380-9833-CA9DA7701B2C}" type="pres">
      <dgm:prSet presAssocID="{926C96A1-12D6-4F7D-B360-919674E28798}" presName="tx2" presStyleLbl="revTx" presStyleIdx="9" presStyleCnt="13"/>
      <dgm:spPr/>
    </dgm:pt>
    <dgm:pt modelId="{3A8B99F2-9C7E-42FE-9CAE-E623B2A2E4BC}" type="pres">
      <dgm:prSet presAssocID="{926C96A1-12D6-4F7D-B360-919674E28798}" presName="vert2" presStyleCnt="0"/>
      <dgm:spPr/>
    </dgm:pt>
    <dgm:pt modelId="{C9969B0E-D069-4996-8F23-C86CD2829F74}" type="pres">
      <dgm:prSet presAssocID="{926C96A1-12D6-4F7D-B360-919674E28798}" presName="thinLine2b" presStyleLbl="callout" presStyleIdx="4" presStyleCnt="8"/>
      <dgm:spPr/>
    </dgm:pt>
    <dgm:pt modelId="{992B00F1-8288-427C-8DF1-2231355D91FE}" type="pres">
      <dgm:prSet presAssocID="{926C96A1-12D6-4F7D-B360-919674E28798}" presName="vertSpace2b" presStyleCnt="0"/>
      <dgm:spPr/>
    </dgm:pt>
    <dgm:pt modelId="{4C200D0A-BF40-436F-9E4D-64E62109B481}" type="pres">
      <dgm:prSet presAssocID="{29E9A087-1DA9-497E-8161-9FB7A8773CED}" presName="horz2" presStyleCnt="0"/>
      <dgm:spPr/>
    </dgm:pt>
    <dgm:pt modelId="{2760052B-30A0-440A-9759-549F8F05BBD1}" type="pres">
      <dgm:prSet presAssocID="{29E9A087-1DA9-497E-8161-9FB7A8773CED}" presName="horzSpace2" presStyleCnt="0"/>
      <dgm:spPr/>
    </dgm:pt>
    <dgm:pt modelId="{9465800D-51D8-4873-AA7E-2C65680FD0C6}" type="pres">
      <dgm:prSet presAssocID="{29E9A087-1DA9-497E-8161-9FB7A8773CED}" presName="tx2" presStyleLbl="revTx" presStyleIdx="10" presStyleCnt="13"/>
      <dgm:spPr/>
    </dgm:pt>
    <dgm:pt modelId="{92D3FFDC-01A2-4029-AAE3-C117B439A473}" type="pres">
      <dgm:prSet presAssocID="{29E9A087-1DA9-497E-8161-9FB7A8773CED}" presName="vert2" presStyleCnt="0"/>
      <dgm:spPr/>
    </dgm:pt>
    <dgm:pt modelId="{E5652C2C-1564-4E3A-BD51-22900E3BE1B0}" type="pres">
      <dgm:prSet presAssocID="{29E9A087-1DA9-497E-8161-9FB7A8773CED}" presName="thinLine2b" presStyleLbl="callout" presStyleIdx="5" presStyleCnt="8"/>
      <dgm:spPr/>
    </dgm:pt>
    <dgm:pt modelId="{0D18B7A3-B461-4F04-A212-6CEB6A92B1EA}" type="pres">
      <dgm:prSet presAssocID="{29E9A087-1DA9-497E-8161-9FB7A8773CED}" presName="vertSpace2b" presStyleCnt="0"/>
      <dgm:spPr/>
    </dgm:pt>
    <dgm:pt modelId="{F1B7C56C-D4EF-4B37-A167-00A87BDE36D2}" type="pres">
      <dgm:prSet presAssocID="{67D8774E-A5DF-4D50-A9E3-F7BED6A81154}" presName="horz2" presStyleCnt="0"/>
      <dgm:spPr/>
    </dgm:pt>
    <dgm:pt modelId="{CDB00628-8AD3-4468-A2D2-6CFE0B53C82D}" type="pres">
      <dgm:prSet presAssocID="{67D8774E-A5DF-4D50-A9E3-F7BED6A81154}" presName="horzSpace2" presStyleCnt="0"/>
      <dgm:spPr/>
    </dgm:pt>
    <dgm:pt modelId="{B146DD19-7329-4CF3-8591-2A8ABE9527A8}" type="pres">
      <dgm:prSet presAssocID="{67D8774E-A5DF-4D50-A9E3-F7BED6A81154}" presName="tx2" presStyleLbl="revTx" presStyleIdx="11" presStyleCnt="13"/>
      <dgm:spPr/>
    </dgm:pt>
    <dgm:pt modelId="{63517EBA-21D8-4C2F-80F8-C4B5D0A4D3B3}" type="pres">
      <dgm:prSet presAssocID="{67D8774E-A5DF-4D50-A9E3-F7BED6A81154}" presName="vert2" presStyleCnt="0"/>
      <dgm:spPr/>
    </dgm:pt>
    <dgm:pt modelId="{EDD015B1-8155-44CE-AF57-EA32E96570F0}" type="pres">
      <dgm:prSet presAssocID="{67D8774E-A5DF-4D50-A9E3-F7BED6A81154}" presName="thinLine2b" presStyleLbl="callout" presStyleIdx="6" presStyleCnt="8"/>
      <dgm:spPr/>
    </dgm:pt>
    <dgm:pt modelId="{BBEBF008-CCA6-402A-AFBF-B85DA5015F65}" type="pres">
      <dgm:prSet presAssocID="{67D8774E-A5DF-4D50-A9E3-F7BED6A81154}" presName="vertSpace2b" presStyleCnt="0"/>
      <dgm:spPr/>
    </dgm:pt>
    <dgm:pt modelId="{90DF9BF6-E6A3-46D5-BE61-BFACCBC109CD}" type="pres">
      <dgm:prSet presAssocID="{D78EC1ED-D06E-4A95-95DC-785F4CE3140E}" presName="horz2" presStyleCnt="0"/>
      <dgm:spPr/>
    </dgm:pt>
    <dgm:pt modelId="{69CC9A6D-9C0F-4905-92BC-8A8634539D6E}" type="pres">
      <dgm:prSet presAssocID="{D78EC1ED-D06E-4A95-95DC-785F4CE3140E}" presName="horzSpace2" presStyleCnt="0"/>
      <dgm:spPr/>
    </dgm:pt>
    <dgm:pt modelId="{61030EA0-B2ED-41F5-9BB7-23D95F6945C1}" type="pres">
      <dgm:prSet presAssocID="{D78EC1ED-D06E-4A95-95DC-785F4CE3140E}" presName="tx2" presStyleLbl="revTx" presStyleIdx="12" presStyleCnt="13"/>
      <dgm:spPr/>
    </dgm:pt>
    <dgm:pt modelId="{D278A359-9CC7-4E23-B3D8-B9FD758501BD}" type="pres">
      <dgm:prSet presAssocID="{D78EC1ED-D06E-4A95-95DC-785F4CE3140E}" presName="vert2" presStyleCnt="0"/>
      <dgm:spPr/>
    </dgm:pt>
    <dgm:pt modelId="{907B092B-9A36-435B-95EC-EC8B706BEF16}" type="pres">
      <dgm:prSet presAssocID="{D78EC1ED-D06E-4A95-95DC-785F4CE3140E}" presName="thinLine2b" presStyleLbl="callout" presStyleIdx="7" presStyleCnt="8"/>
      <dgm:spPr/>
    </dgm:pt>
    <dgm:pt modelId="{97FABEDA-046E-4E7F-88DA-A5176CCF18EE}" type="pres">
      <dgm:prSet presAssocID="{D78EC1ED-D06E-4A95-95DC-785F4CE3140E}" presName="vertSpace2b" presStyleCnt="0"/>
      <dgm:spPr/>
    </dgm:pt>
  </dgm:ptLst>
  <dgm:cxnLst>
    <dgm:cxn modelId="{D7B38104-D8F3-413C-B104-57AC1959CBCD}" type="presOf" srcId="{926C96A1-12D6-4F7D-B360-919674E28798}" destId="{D05E329D-F2EC-4380-9833-CA9DA7701B2C}" srcOrd="0" destOrd="0" presId="urn:microsoft.com/office/officeart/2008/layout/LinedList"/>
    <dgm:cxn modelId="{41EFAF04-C52E-496A-B53F-57C50776AE62}" srcId="{086C5515-624E-4DC3-903A-B7CE0D32515F}" destId="{E98AF855-A01C-4B5E-B364-331D3C1B6381}" srcOrd="1" destOrd="0" parTransId="{FC6169D2-C8F0-4952-AB04-AC186E16BFC2}" sibTransId="{8B8F257C-3A86-4303-AA52-87E151BAD9FB}"/>
    <dgm:cxn modelId="{DEEB0D10-F4CF-41B0-BABF-186294445818}" srcId="{086C5515-624E-4DC3-903A-B7CE0D32515F}" destId="{0BFF8284-13DA-49FB-8ADF-F1567F2831FD}" srcOrd="0" destOrd="0" parTransId="{D2CEEAA8-EC1D-4B21-837F-E3E499FEFAD8}" sibTransId="{AA04724F-A146-409B-8D9F-8C5308C82F72}"/>
    <dgm:cxn modelId="{6BF85F14-AAAF-46D5-B463-DEFC8138689E}" type="presOf" srcId="{0BFF8284-13DA-49FB-8ADF-F1567F2831FD}" destId="{5CAE7BAD-8A17-4775-AC65-45C20308D586}" srcOrd="0" destOrd="0" presId="urn:microsoft.com/office/officeart/2008/layout/LinedList"/>
    <dgm:cxn modelId="{E6C92715-CF11-4C74-8134-4F4C2A03E299}" srcId="{0BFF8284-13DA-49FB-8ADF-F1567F2831FD}" destId="{33126EC0-7D27-45D3-A4B5-4C3B33949303}" srcOrd="1" destOrd="0" parTransId="{B8646C15-6271-431D-8381-4708EF6763A3}" sibTransId="{D5D51148-33F0-4576-9817-1CC154A7FA88}"/>
    <dgm:cxn modelId="{D0D3D01C-4E9B-4961-BF3B-EC7C702248F1}" type="presOf" srcId="{D80983A9-39B5-44AF-AC82-FB9B9D6A9FC8}" destId="{727AE18E-B65D-454F-A5B9-4B01F1FABE6D}" srcOrd="0" destOrd="0" presId="urn:microsoft.com/office/officeart/2008/layout/LinedList"/>
    <dgm:cxn modelId="{CAFCEB1C-E3AC-45EE-B05E-177E31A983B3}" type="presOf" srcId="{086C5515-624E-4DC3-903A-B7CE0D32515F}" destId="{21C95957-42EE-4512-997B-105EDED7F80E}" srcOrd="0" destOrd="0" presId="urn:microsoft.com/office/officeart/2008/layout/LinedList"/>
    <dgm:cxn modelId="{3525F628-C3BF-4E2F-87FD-6C97708B25C9}" srcId="{26937FAF-8FB1-4A19-917A-95245D12B62C}" destId="{67D8774E-A5DF-4D50-A9E3-F7BED6A81154}" srcOrd="2" destOrd="0" parTransId="{0CBF61A0-DA20-4499-8E1F-C6365F684975}" sibTransId="{5DAFD05D-590B-427A-BEC7-25ABE764C6A7}"/>
    <dgm:cxn modelId="{91834C38-5620-43A1-A17E-8201F6DD2FA3}" srcId="{E98AF855-A01C-4B5E-B364-331D3C1B6381}" destId="{79497EA7-0237-4C98-9EEE-8B8B5ED56A80}" srcOrd="1" destOrd="0" parTransId="{05C7E5AA-3BB7-406F-99A4-2D9B28B5DE42}" sibTransId="{87CE487B-CAE8-4201-B90A-135C8D8DB3AC}"/>
    <dgm:cxn modelId="{59A2FD5B-0B29-40EA-BFA3-048B697BEFEB}" type="presOf" srcId="{3C4481B9-4AE7-4AE4-A4CA-70FF1B9B13FA}" destId="{18D9E59D-0B02-4DCA-869F-00AB933F8E70}" srcOrd="0" destOrd="0" presId="urn:microsoft.com/office/officeart/2008/layout/LinedList"/>
    <dgm:cxn modelId="{10D80141-222B-4DAD-8A68-A29F15F7BC14}" type="presOf" srcId="{E98AF855-A01C-4B5E-B364-331D3C1B6381}" destId="{6AF1A6ED-B6D1-4C78-AF67-664018EC18E4}" srcOrd="0" destOrd="0" presId="urn:microsoft.com/office/officeart/2008/layout/LinedList"/>
    <dgm:cxn modelId="{A6189079-8F33-48EB-AF88-6DC51DFCA210}" srcId="{086C5515-624E-4DC3-903A-B7CE0D32515F}" destId="{26937FAF-8FB1-4A19-917A-95245D12B62C}" srcOrd="4" destOrd="0" parTransId="{35ED71BB-DA2C-4E12-AEAD-747B1A6CE630}" sibTransId="{4BC5C45B-0081-4C23-8BB6-4F30179D20A5}"/>
    <dgm:cxn modelId="{3466158B-637A-4489-BA94-65DA19EA0BC4}" type="presOf" srcId="{F8835D32-D7CE-4496-8875-1338B6481291}" destId="{C5E3678B-6588-4FB6-8E29-B62331C2D113}" srcOrd="0" destOrd="0" presId="urn:microsoft.com/office/officeart/2008/layout/LinedList"/>
    <dgm:cxn modelId="{11E7898D-022B-4654-AB08-CB1A209BEAA0}" type="presOf" srcId="{D78EC1ED-D06E-4A95-95DC-785F4CE3140E}" destId="{61030EA0-B2ED-41F5-9BB7-23D95F6945C1}" srcOrd="0" destOrd="0" presId="urn:microsoft.com/office/officeart/2008/layout/LinedList"/>
    <dgm:cxn modelId="{5DBA2892-F095-481F-9A44-A99E95E86B23}" srcId="{26937FAF-8FB1-4A19-917A-95245D12B62C}" destId="{D78EC1ED-D06E-4A95-95DC-785F4CE3140E}" srcOrd="3" destOrd="0" parTransId="{09A6A7F0-7902-4859-B30C-96DCA021F0B7}" sibTransId="{270ADF56-AD5D-4E56-82B6-D1B89D0D9199}"/>
    <dgm:cxn modelId="{6223319A-1C09-4789-9C45-B048BDDBDF78}" srcId="{0BFF8284-13DA-49FB-8ADF-F1567F2831FD}" destId="{BFE4CE57-8D5B-482A-B6CE-8D143BFCCF4B}" srcOrd="0" destOrd="0" parTransId="{FF67F36F-4CCF-4005-AC25-1636644E8FA4}" sibTransId="{A2F7A973-F3D5-43EC-85C2-98F57B2AE1C8}"/>
    <dgm:cxn modelId="{5859A79A-0640-4B52-8C1C-0DE1495F5DD5}" type="presOf" srcId="{79497EA7-0237-4C98-9EEE-8B8B5ED56A80}" destId="{61F9D06C-347A-41E5-90B3-A371BD9CB43D}" srcOrd="0" destOrd="0" presId="urn:microsoft.com/office/officeart/2008/layout/LinedList"/>
    <dgm:cxn modelId="{7C896AA0-E0B9-4212-BF23-4FAE518B9B18}" srcId="{086C5515-624E-4DC3-903A-B7CE0D32515F}" destId="{F8835D32-D7CE-4496-8875-1338B6481291}" srcOrd="2" destOrd="0" parTransId="{B8B7F4E3-DC0F-4D6F-A665-B38CEC8F3CF9}" sibTransId="{06B75B5A-DC28-4ED2-88CF-E4A091E6328B}"/>
    <dgm:cxn modelId="{05DBCDA8-5C56-4CC5-AD65-374F19359162}" srcId="{E98AF855-A01C-4B5E-B364-331D3C1B6381}" destId="{3C4481B9-4AE7-4AE4-A4CA-70FF1B9B13FA}" srcOrd="0" destOrd="0" parTransId="{6940D619-2EF8-4211-BEF0-8A9CBF4B1624}" sibTransId="{AAB8F8BC-E3CA-4F17-B889-FC79A6FAC232}"/>
    <dgm:cxn modelId="{478764BE-4A22-4931-B90D-021A73F90453}" type="presOf" srcId="{BFE4CE57-8D5B-482A-B6CE-8D143BFCCF4B}" destId="{360C519D-B343-447A-ABD5-900C4D2AF9FE}" srcOrd="0" destOrd="0" presId="urn:microsoft.com/office/officeart/2008/layout/LinedList"/>
    <dgm:cxn modelId="{442DC5C2-5BEE-4BE5-91BE-7977B6547865}" type="presOf" srcId="{29E9A087-1DA9-497E-8161-9FB7A8773CED}" destId="{9465800D-51D8-4873-AA7E-2C65680FD0C6}" srcOrd="0" destOrd="0" presId="urn:microsoft.com/office/officeart/2008/layout/LinedList"/>
    <dgm:cxn modelId="{9AA48ECD-82D3-448C-A898-3B99FDB3FB42}" type="presOf" srcId="{67D8774E-A5DF-4D50-A9E3-F7BED6A81154}" destId="{B146DD19-7329-4CF3-8591-2A8ABE9527A8}" srcOrd="0" destOrd="0" presId="urn:microsoft.com/office/officeart/2008/layout/LinedList"/>
    <dgm:cxn modelId="{2CD200D1-1CC5-4EFD-BBF2-39147C647DF2}" type="presOf" srcId="{26937FAF-8FB1-4A19-917A-95245D12B62C}" destId="{49B62A79-BC43-44CE-A80B-7C79DB5E0DF7}" srcOrd="0" destOrd="0" presId="urn:microsoft.com/office/officeart/2008/layout/LinedList"/>
    <dgm:cxn modelId="{147DE7D4-58B7-4A03-AB19-192B9CA39612}" srcId="{26937FAF-8FB1-4A19-917A-95245D12B62C}" destId="{926C96A1-12D6-4F7D-B360-919674E28798}" srcOrd="0" destOrd="0" parTransId="{A450D548-6DFF-4397-AFFB-1F34ACB71866}" sibTransId="{1F8C82AD-7C98-48E3-910C-0F17CFBD9953}"/>
    <dgm:cxn modelId="{98E2D5D9-E7C7-424B-BE33-9628F0CE4A20}" srcId="{086C5515-624E-4DC3-903A-B7CE0D32515F}" destId="{D80983A9-39B5-44AF-AC82-FB9B9D6A9FC8}" srcOrd="3" destOrd="0" parTransId="{3A92BCF1-BFC8-4422-BA8D-8FE650B1A734}" sibTransId="{56F62DE0-46A4-4799-A68C-D3EE30EF4032}"/>
    <dgm:cxn modelId="{0BF62DDA-9A29-42A1-86EE-DE8B2931C88B}" srcId="{26937FAF-8FB1-4A19-917A-95245D12B62C}" destId="{29E9A087-1DA9-497E-8161-9FB7A8773CED}" srcOrd="1" destOrd="0" parTransId="{42219291-FDB7-40B4-88B8-13E282B633BB}" sibTransId="{93D2EBBF-7BE4-4B19-AE9B-4368240F995F}"/>
    <dgm:cxn modelId="{64F36CE6-1232-4DD8-BB10-3F1EB25B37D5}" type="presOf" srcId="{33126EC0-7D27-45D3-A4B5-4C3B33949303}" destId="{60371C71-D8CA-44D2-9B8A-E557729FB9C3}" srcOrd="0" destOrd="0" presId="urn:microsoft.com/office/officeart/2008/layout/LinedList"/>
    <dgm:cxn modelId="{6DE3B099-11FA-4A0A-BECC-271A75D75A98}" type="presParOf" srcId="{21C95957-42EE-4512-997B-105EDED7F80E}" destId="{A59579EC-8B8A-41BB-9DCE-D2B11AFF4CC1}" srcOrd="0" destOrd="0" presId="urn:microsoft.com/office/officeart/2008/layout/LinedList"/>
    <dgm:cxn modelId="{6916DA6B-D432-411A-BEE3-6BE8BF7C2601}" type="presParOf" srcId="{21C95957-42EE-4512-997B-105EDED7F80E}" destId="{1F63A599-BFD3-4CD4-9889-7D152E996A4A}" srcOrd="1" destOrd="0" presId="urn:microsoft.com/office/officeart/2008/layout/LinedList"/>
    <dgm:cxn modelId="{01D2100A-CEE0-494F-A9C1-415FAACAF736}" type="presParOf" srcId="{1F63A599-BFD3-4CD4-9889-7D152E996A4A}" destId="{5CAE7BAD-8A17-4775-AC65-45C20308D586}" srcOrd="0" destOrd="0" presId="urn:microsoft.com/office/officeart/2008/layout/LinedList"/>
    <dgm:cxn modelId="{1E4D4BD9-73D5-4BFD-8BFC-3B02F5512AAF}" type="presParOf" srcId="{1F63A599-BFD3-4CD4-9889-7D152E996A4A}" destId="{41D45762-662C-4367-B9A1-E9CE64F59FD8}" srcOrd="1" destOrd="0" presId="urn:microsoft.com/office/officeart/2008/layout/LinedList"/>
    <dgm:cxn modelId="{D5464260-DB80-4313-8493-BDA2DA97A18C}" type="presParOf" srcId="{41D45762-662C-4367-B9A1-E9CE64F59FD8}" destId="{55AE4910-2276-4313-8C86-0F56385CE75D}" srcOrd="0" destOrd="0" presId="urn:microsoft.com/office/officeart/2008/layout/LinedList"/>
    <dgm:cxn modelId="{341DF9DE-DC86-4DF1-A1CA-6B4D7B096C29}" type="presParOf" srcId="{41D45762-662C-4367-B9A1-E9CE64F59FD8}" destId="{7CDE4CB1-3A3B-40BE-B1B0-BC5C769C1C54}" srcOrd="1" destOrd="0" presId="urn:microsoft.com/office/officeart/2008/layout/LinedList"/>
    <dgm:cxn modelId="{1AA2488E-CCA3-41C8-84BA-4D4E37C3CAB1}" type="presParOf" srcId="{7CDE4CB1-3A3B-40BE-B1B0-BC5C769C1C54}" destId="{52B01BB0-90B9-40B7-A980-6D17AD7C9892}" srcOrd="0" destOrd="0" presId="urn:microsoft.com/office/officeart/2008/layout/LinedList"/>
    <dgm:cxn modelId="{44260FEA-54F6-4B64-A69D-AB91B32531A8}" type="presParOf" srcId="{7CDE4CB1-3A3B-40BE-B1B0-BC5C769C1C54}" destId="{360C519D-B343-447A-ABD5-900C4D2AF9FE}" srcOrd="1" destOrd="0" presId="urn:microsoft.com/office/officeart/2008/layout/LinedList"/>
    <dgm:cxn modelId="{06830417-796C-4D5B-8FA7-3F49EB6508E0}" type="presParOf" srcId="{7CDE4CB1-3A3B-40BE-B1B0-BC5C769C1C54}" destId="{E7934A60-D85E-4036-8A35-A4F690640BD3}" srcOrd="2" destOrd="0" presId="urn:microsoft.com/office/officeart/2008/layout/LinedList"/>
    <dgm:cxn modelId="{DB7D54EA-E6AF-40E9-B67F-761A529AAAE8}" type="presParOf" srcId="{41D45762-662C-4367-B9A1-E9CE64F59FD8}" destId="{953E1B14-BA14-4E91-8E48-713A36297EF1}" srcOrd="2" destOrd="0" presId="urn:microsoft.com/office/officeart/2008/layout/LinedList"/>
    <dgm:cxn modelId="{35F98C47-226E-4E36-87B0-9659A368837E}" type="presParOf" srcId="{41D45762-662C-4367-B9A1-E9CE64F59FD8}" destId="{A48CDDB4-FEF5-43AB-B5E8-BC3E947BF964}" srcOrd="3" destOrd="0" presId="urn:microsoft.com/office/officeart/2008/layout/LinedList"/>
    <dgm:cxn modelId="{7E788CC0-3F57-4C12-91EA-17F49348C631}" type="presParOf" srcId="{41D45762-662C-4367-B9A1-E9CE64F59FD8}" destId="{95B0A002-025B-4FEF-A2B7-4C087E16261A}" srcOrd="4" destOrd="0" presId="urn:microsoft.com/office/officeart/2008/layout/LinedList"/>
    <dgm:cxn modelId="{583B43CB-B133-48F4-A204-33E24D7A89A5}" type="presParOf" srcId="{95B0A002-025B-4FEF-A2B7-4C087E16261A}" destId="{D48C83E3-4652-4CB9-ABFB-02834A4BAE96}" srcOrd="0" destOrd="0" presId="urn:microsoft.com/office/officeart/2008/layout/LinedList"/>
    <dgm:cxn modelId="{9DD8B6C1-5DDB-4099-B39B-B8B9A30839AD}" type="presParOf" srcId="{95B0A002-025B-4FEF-A2B7-4C087E16261A}" destId="{60371C71-D8CA-44D2-9B8A-E557729FB9C3}" srcOrd="1" destOrd="0" presId="urn:microsoft.com/office/officeart/2008/layout/LinedList"/>
    <dgm:cxn modelId="{736235B3-B810-467D-82A3-9931637D7542}" type="presParOf" srcId="{95B0A002-025B-4FEF-A2B7-4C087E16261A}" destId="{9251EA8D-DB4C-4A4E-BCF6-904A81D9E62E}" srcOrd="2" destOrd="0" presId="urn:microsoft.com/office/officeart/2008/layout/LinedList"/>
    <dgm:cxn modelId="{D728DD66-2506-4BDD-BEBE-6E337659125D}" type="presParOf" srcId="{41D45762-662C-4367-B9A1-E9CE64F59FD8}" destId="{FDA4C000-7805-4D82-B30F-6D7CC58993F6}" srcOrd="5" destOrd="0" presId="urn:microsoft.com/office/officeart/2008/layout/LinedList"/>
    <dgm:cxn modelId="{65D178D4-9AA9-499E-A931-CF29683FAA94}" type="presParOf" srcId="{41D45762-662C-4367-B9A1-E9CE64F59FD8}" destId="{2CA075D1-568B-4430-AD36-6ADA069C3FC4}" srcOrd="6" destOrd="0" presId="urn:microsoft.com/office/officeart/2008/layout/LinedList"/>
    <dgm:cxn modelId="{B26E7046-D7C6-44A9-B9A9-916BEB6C48F5}" type="presParOf" srcId="{21C95957-42EE-4512-997B-105EDED7F80E}" destId="{6F369672-42B0-4F26-99D3-0E62DC709C48}" srcOrd="2" destOrd="0" presId="urn:microsoft.com/office/officeart/2008/layout/LinedList"/>
    <dgm:cxn modelId="{66BAD97C-A93A-43E5-A7EF-097ACEFC4BD5}" type="presParOf" srcId="{21C95957-42EE-4512-997B-105EDED7F80E}" destId="{3B9B533B-4D9B-4C78-9DBD-787F0228FC70}" srcOrd="3" destOrd="0" presId="urn:microsoft.com/office/officeart/2008/layout/LinedList"/>
    <dgm:cxn modelId="{09B99D76-F36F-4FF8-8829-F1D15B86BC95}" type="presParOf" srcId="{3B9B533B-4D9B-4C78-9DBD-787F0228FC70}" destId="{6AF1A6ED-B6D1-4C78-AF67-664018EC18E4}" srcOrd="0" destOrd="0" presId="urn:microsoft.com/office/officeart/2008/layout/LinedList"/>
    <dgm:cxn modelId="{0D8C7F08-4205-4223-9CA8-FA6AF7A21C3C}" type="presParOf" srcId="{3B9B533B-4D9B-4C78-9DBD-787F0228FC70}" destId="{E81404B3-284A-4030-BA0F-BE9380EE26B2}" srcOrd="1" destOrd="0" presId="urn:microsoft.com/office/officeart/2008/layout/LinedList"/>
    <dgm:cxn modelId="{C4AC206A-A44B-4994-9B60-ED8E7FF805AD}" type="presParOf" srcId="{E81404B3-284A-4030-BA0F-BE9380EE26B2}" destId="{87E34D70-81CA-4735-AD7D-E15200FF5BFE}" srcOrd="0" destOrd="0" presId="urn:microsoft.com/office/officeart/2008/layout/LinedList"/>
    <dgm:cxn modelId="{FC36AAA2-61F3-43F3-85D0-5DC256F5EE97}" type="presParOf" srcId="{E81404B3-284A-4030-BA0F-BE9380EE26B2}" destId="{D2E9DC4D-BCA3-4AC7-AEDE-B441C284BD37}" srcOrd="1" destOrd="0" presId="urn:microsoft.com/office/officeart/2008/layout/LinedList"/>
    <dgm:cxn modelId="{C4B57637-7585-495D-A185-A2F3AF6D7106}" type="presParOf" srcId="{D2E9DC4D-BCA3-4AC7-AEDE-B441C284BD37}" destId="{5197A2C4-D04C-4076-A893-AB71287691FF}" srcOrd="0" destOrd="0" presId="urn:microsoft.com/office/officeart/2008/layout/LinedList"/>
    <dgm:cxn modelId="{929FF649-3C61-481A-BB04-13A6FDC4F70F}" type="presParOf" srcId="{D2E9DC4D-BCA3-4AC7-AEDE-B441C284BD37}" destId="{18D9E59D-0B02-4DCA-869F-00AB933F8E70}" srcOrd="1" destOrd="0" presId="urn:microsoft.com/office/officeart/2008/layout/LinedList"/>
    <dgm:cxn modelId="{6C2E66E2-EF39-40B3-8EB5-51FABF9E254C}" type="presParOf" srcId="{D2E9DC4D-BCA3-4AC7-AEDE-B441C284BD37}" destId="{AE52CE07-D556-4384-BCF4-A1060D3E3E87}" srcOrd="2" destOrd="0" presId="urn:microsoft.com/office/officeart/2008/layout/LinedList"/>
    <dgm:cxn modelId="{83CDCB35-7469-4E8D-BFAF-F1E268E45F9F}" type="presParOf" srcId="{E81404B3-284A-4030-BA0F-BE9380EE26B2}" destId="{99DDDDC0-1256-4153-B581-576F38D962D6}" srcOrd="2" destOrd="0" presId="urn:microsoft.com/office/officeart/2008/layout/LinedList"/>
    <dgm:cxn modelId="{E017B704-5142-4D16-9906-5F41FBD46B98}" type="presParOf" srcId="{E81404B3-284A-4030-BA0F-BE9380EE26B2}" destId="{F02A109B-5513-4DCB-805B-7F244B97296C}" srcOrd="3" destOrd="0" presId="urn:microsoft.com/office/officeart/2008/layout/LinedList"/>
    <dgm:cxn modelId="{DA99CA0C-4614-4F46-9EF0-68731AAD0377}" type="presParOf" srcId="{E81404B3-284A-4030-BA0F-BE9380EE26B2}" destId="{55E05E6D-E7FD-4861-B1CD-69A1F3EA2407}" srcOrd="4" destOrd="0" presId="urn:microsoft.com/office/officeart/2008/layout/LinedList"/>
    <dgm:cxn modelId="{A1E96404-75AF-4E6A-9335-28D6903A669B}" type="presParOf" srcId="{55E05E6D-E7FD-4861-B1CD-69A1F3EA2407}" destId="{E6A65641-BC0B-41EA-AB5A-B3C1B8CA0FEA}" srcOrd="0" destOrd="0" presId="urn:microsoft.com/office/officeart/2008/layout/LinedList"/>
    <dgm:cxn modelId="{7CA36146-19B9-4F08-88CC-0E4D451F29C8}" type="presParOf" srcId="{55E05E6D-E7FD-4861-B1CD-69A1F3EA2407}" destId="{61F9D06C-347A-41E5-90B3-A371BD9CB43D}" srcOrd="1" destOrd="0" presId="urn:microsoft.com/office/officeart/2008/layout/LinedList"/>
    <dgm:cxn modelId="{97D5AFB9-18BF-45B3-934F-43EA023609B7}" type="presParOf" srcId="{55E05E6D-E7FD-4861-B1CD-69A1F3EA2407}" destId="{63BC2933-3ACA-4A12-B20D-7316152B5102}" srcOrd="2" destOrd="0" presId="urn:microsoft.com/office/officeart/2008/layout/LinedList"/>
    <dgm:cxn modelId="{1BFEA726-4924-4D86-A816-D8DCF7D051D3}" type="presParOf" srcId="{E81404B3-284A-4030-BA0F-BE9380EE26B2}" destId="{9CC22EE7-346A-4ACD-AFFA-CFE82C461037}" srcOrd="5" destOrd="0" presId="urn:microsoft.com/office/officeart/2008/layout/LinedList"/>
    <dgm:cxn modelId="{BD738BC2-8B51-4C18-BDDA-D83674C74AB9}" type="presParOf" srcId="{E81404B3-284A-4030-BA0F-BE9380EE26B2}" destId="{553EFF9F-5CEA-4FDF-839B-EE630462EE95}" srcOrd="6" destOrd="0" presId="urn:microsoft.com/office/officeart/2008/layout/LinedList"/>
    <dgm:cxn modelId="{25223455-DA1D-4F7C-B83C-BC696734226B}" type="presParOf" srcId="{21C95957-42EE-4512-997B-105EDED7F80E}" destId="{6BC281FC-F501-4638-87B2-0BFA9C5C8205}" srcOrd="4" destOrd="0" presId="urn:microsoft.com/office/officeart/2008/layout/LinedList"/>
    <dgm:cxn modelId="{0CB70AB2-44BD-4B50-8DD5-D6F4E87F52C3}" type="presParOf" srcId="{21C95957-42EE-4512-997B-105EDED7F80E}" destId="{2D0268EA-5299-4DD8-B49E-82EB82E25A2F}" srcOrd="5" destOrd="0" presId="urn:microsoft.com/office/officeart/2008/layout/LinedList"/>
    <dgm:cxn modelId="{881CF28B-37D6-404D-8977-083894C5E821}" type="presParOf" srcId="{2D0268EA-5299-4DD8-B49E-82EB82E25A2F}" destId="{C5E3678B-6588-4FB6-8E29-B62331C2D113}" srcOrd="0" destOrd="0" presId="urn:microsoft.com/office/officeart/2008/layout/LinedList"/>
    <dgm:cxn modelId="{2285155B-C6DC-4DE2-BA7A-C14818BA9C28}" type="presParOf" srcId="{2D0268EA-5299-4DD8-B49E-82EB82E25A2F}" destId="{B829C466-9628-4ABC-94C4-16C2229E4119}" srcOrd="1" destOrd="0" presId="urn:microsoft.com/office/officeart/2008/layout/LinedList"/>
    <dgm:cxn modelId="{2231984D-2D3D-466A-A564-E84E5CDF8A24}" type="presParOf" srcId="{21C95957-42EE-4512-997B-105EDED7F80E}" destId="{436760FC-8AB5-4397-873F-C44AC4B67B60}" srcOrd="6" destOrd="0" presId="urn:microsoft.com/office/officeart/2008/layout/LinedList"/>
    <dgm:cxn modelId="{F1BB698D-307C-4315-9400-D95E1B9E1E11}" type="presParOf" srcId="{21C95957-42EE-4512-997B-105EDED7F80E}" destId="{8D584451-E045-47F6-BB3C-08F404E76113}" srcOrd="7" destOrd="0" presId="urn:microsoft.com/office/officeart/2008/layout/LinedList"/>
    <dgm:cxn modelId="{6F5137CD-B6E9-4BB2-AF2B-8F559F4BF34C}" type="presParOf" srcId="{8D584451-E045-47F6-BB3C-08F404E76113}" destId="{727AE18E-B65D-454F-A5B9-4B01F1FABE6D}" srcOrd="0" destOrd="0" presId="urn:microsoft.com/office/officeart/2008/layout/LinedList"/>
    <dgm:cxn modelId="{CCFCB2A1-6153-49D2-91E9-CE342E7D3020}" type="presParOf" srcId="{8D584451-E045-47F6-BB3C-08F404E76113}" destId="{A699FDBE-66AB-4E82-A773-FD1A282C47F6}" srcOrd="1" destOrd="0" presId="urn:microsoft.com/office/officeart/2008/layout/LinedList"/>
    <dgm:cxn modelId="{C575071E-4344-461B-872C-BD47FDEE54FC}" type="presParOf" srcId="{21C95957-42EE-4512-997B-105EDED7F80E}" destId="{158C7CE9-3AB2-44E9-B773-106A5011CB4B}" srcOrd="8" destOrd="0" presId="urn:microsoft.com/office/officeart/2008/layout/LinedList"/>
    <dgm:cxn modelId="{7E01E940-018F-44EC-B81F-6B9FDCBBFAC3}" type="presParOf" srcId="{21C95957-42EE-4512-997B-105EDED7F80E}" destId="{905A4D1B-BC4E-422C-9BA3-A5567A6030E0}" srcOrd="9" destOrd="0" presId="urn:microsoft.com/office/officeart/2008/layout/LinedList"/>
    <dgm:cxn modelId="{77DF599B-EF8A-49F6-9E72-DE28593FEB84}" type="presParOf" srcId="{905A4D1B-BC4E-422C-9BA3-A5567A6030E0}" destId="{49B62A79-BC43-44CE-A80B-7C79DB5E0DF7}" srcOrd="0" destOrd="0" presId="urn:microsoft.com/office/officeart/2008/layout/LinedList"/>
    <dgm:cxn modelId="{1FD1A756-CA6F-4649-B559-4A1F2358C9AF}" type="presParOf" srcId="{905A4D1B-BC4E-422C-9BA3-A5567A6030E0}" destId="{E7841959-DC08-4759-A1DA-C8DB2F2546EC}" srcOrd="1" destOrd="0" presId="urn:microsoft.com/office/officeart/2008/layout/LinedList"/>
    <dgm:cxn modelId="{AE5B5A9E-50DD-4577-B458-EE0AF7D76ACC}" type="presParOf" srcId="{E7841959-DC08-4759-A1DA-C8DB2F2546EC}" destId="{729BD225-AFD3-478B-B317-157405444CDE}" srcOrd="0" destOrd="0" presId="urn:microsoft.com/office/officeart/2008/layout/LinedList"/>
    <dgm:cxn modelId="{6EEF16C1-D6D7-4517-B4C6-C29313E3F016}" type="presParOf" srcId="{E7841959-DC08-4759-A1DA-C8DB2F2546EC}" destId="{19844F72-4579-40EF-B690-80A8CBCD2881}" srcOrd="1" destOrd="0" presId="urn:microsoft.com/office/officeart/2008/layout/LinedList"/>
    <dgm:cxn modelId="{FFC76C01-A436-4082-ABFB-5FA92A1AFD20}" type="presParOf" srcId="{19844F72-4579-40EF-B690-80A8CBCD2881}" destId="{9D63B78A-A6FA-4A51-89C9-FCFD23994B8B}" srcOrd="0" destOrd="0" presId="urn:microsoft.com/office/officeart/2008/layout/LinedList"/>
    <dgm:cxn modelId="{CC6FDB1C-7E9D-449F-BEAD-36336C6F6A13}" type="presParOf" srcId="{19844F72-4579-40EF-B690-80A8CBCD2881}" destId="{D05E329D-F2EC-4380-9833-CA9DA7701B2C}" srcOrd="1" destOrd="0" presId="urn:microsoft.com/office/officeart/2008/layout/LinedList"/>
    <dgm:cxn modelId="{79965AD4-7B38-4E56-9C2A-1B01B79BF493}" type="presParOf" srcId="{19844F72-4579-40EF-B690-80A8CBCD2881}" destId="{3A8B99F2-9C7E-42FE-9CAE-E623B2A2E4BC}" srcOrd="2" destOrd="0" presId="urn:microsoft.com/office/officeart/2008/layout/LinedList"/>
    <dgm:cxn modelId="{0E31BB00-7289-4987-90BE-DC722598030E}" type="presParOf" srcId="{E7841959-DC08-4759-A1DA-C8DB2F2546EC}" destId="{C9969B0E-D069-4996-8F23-C86CD2829F74}" srcOrd="2" destOrd="0" presId="urn:microsoft.com/office/officeart/2008/layout/LinedList"/>
    <dgm:cxn modelId="{EE136DE0-603D-4279-8E3F-5762A2C20A5D}" type="presParOf" srcId="{E7841959-DC08-4759-A1DA-C8DB2F2546EC}" destId="{992B00F1-8288-427C-8DF1-2231355D91FE}" srcOrd="3" destOrd="0" presId="urn:microsoft.com/office/officeart/2008/layout/LinedList"/>
    <dgm:cxn modelId="{0B84BEEF-0269-492E-B785-25DDB855D71E}" type="presParOf" srcId="{E7841959-DC08-4759-A1DA-C8DB2F2546EC}" destId="{4C200D0A-BF40-436F-9E4D-64E62109B481}" srcOrd="4" destOrd="0" presId="urn:microsoft.com/office/officeart/2008/layout/LinedList"/>
    <dgm:cxn modelId="{4198CC0F-0C7F-434C-B2AB-D015B0CA9FF4}" type="presParOf" srcId="{4C200D0A-BF40-436F-9E4D-64E62109B481}" destId="{2760052B-30A0-440A-9759-549F8F05BBD1}" srcOrd="0" destOrd="0" presId="urn:microsoft.com/office/officeart/2008/layout/LinedList"/>
    <dgm:cxn modelId="{2735A2E0-0F0E-4115-B13A-E93E4648A982}" type="presParOf" srcId="{4C200D0A-BF40-436F-9E4D-64E62109B481}" destId="{9465800D-51D8-4873-AA7E-2C65680FD0C6}" srcOrd="1" destOrd="0" presId="urn:microsoft.com/office/officeart/2008/layout/LinedList"/>
    <dgm:cxn modelId="{5856DF8D-0446-4229-9DB0-83AB08283B81}" type="presParOf" srcId="{4C200D0A-BF40-436F-9E4D-64E62109B481}" destId="{92D3FFDC-01A2-4029-AAE3-C117B439A473}" srcOrd="2" destOrd="0" presId="urn:microsoft.com/office/officeart/2008/layout/LinedList"/>
    <dgm:cxn modelId="{93C48994-C45F-4AF3-AA1B-8341C90F3D78}" type="presParOf" srcId="{E7841959-DC08-4759-A1DA-C8DB2F2546EC}" destId="{E5652C2C-1564-4E3A-BD51-22900E3BE1B0}" srcOrd="5" destOrd="0" presId="urn:microsoft.com/office/officeart/2008/layout/LinedList"/>
    <dgm:cxn modelId="{8D119AF4-0A8D-434E-B89B-9F6DE649479D}" type="presParOf" srcId="{E7841959-DC08-4759-A1DA-C8DB2F2546EC}" destId="{0D18B7A3-B461-4F04-A212-6CEB6A92B1EA}" srcOrd="6" destOrd="0" presId="urn:microsoft.com/office/officeart/2008/layout/LinedList"/>
    <dgm:cxn modelId="{EEF0D583-02AD-49CD-83C2-D34E23507283}" type="presParOf" srcId="{E7841959-DC08-4759-A1DA-C8DB2F2546EC}" destId="{F1B7C56C-D4EF-4B37-A167-00A87BDE36D2}" srcOrd="7" destOrd="0" presId="urn:microsoft.com/office/officeart/2008/layout/LinedList"/>
    <dgm:cxn modelId="{12B250C3-3CA8-4439-A165-BCFC8D89006C}" type="presParOf" srcId="{F1B7C56C-D4EF-4B37-A167-00A87BDE36D2}" destId="{CDB00628-8AD3-4468-A2D2-6CFE0B53C82D}" srcOrd="0" destOrd="0" presId="urn:microsoft.com/office/officeart/2008/layout/LinedList"/>
    <dgm:cxn modelId="{55E9263A-E2CD-4215-AE55-ED2854F5A977}" type="presParOf" srcId="{F1B7C56C-D4EF-4B37-A167-00A87BDE36D2}" destId="{B146DD19-7329-4CF3-8591-2A8ABE9527A8}" srcOrd="1" destOrd="0" presId="urn:microsoft.com/office/officeart/2008/layout/LinedList"/>
    <dgm:cxn modelId="{676029F1-893D-40B8-A9F2-49A24C1E1A7B}" type="presParOf" srcId="{F1B7C56C-D4EF-4B37-A167-00A87BDE36D2}" destId="{63517EBA-21D8-4C2F-80F8-C4B5D0A4D3B3}" srcOrd="2" destOrd="0" presId="urn:microsoft.com/office/officeart/2008/layout/LinedList"/>
    <dgm:cxn modelId="{632EEB66-C563-4E52-83B4-C7D53B6AE58E}" type="presParOf" srcId="{E7841959-DC08-4759-A1DA-C8DB2F2546EC}" destId="{EDD015B1-8155-44CE-AF57-EA32E96570F0}" srcOrd="8" destOrd="0" presId="urn:microsoft.com/office/officeart/2008/layout/LinedList"/>
    <dgm:cxn modelId="{0B0B873D-2CA6-48F8-ACD4-038874B9A8DB}" type="presParOf" srcId="{E7841959-DC08-4759-A1DA-C8DB2F2546EC}" destId="{BBEBF008-CCA6-402A-AFBF-B85DA5015F65}" srcOrd="9" destOrd="0" presId="urn:microsoft.com/office/officeart/2008/layout/LinedList"/>
    <dgm:cxn modelId="{859DD53D-B3B7-41A8-8C03-1AE6130A71E6}" type="presParOf" srcId="{E7841959-DC08-4759-A1DA-C8DB2F2546EC}" destId="{90DF9BF6-E6A3-46D5-BE61-BFACCBC109CD}" srcOrd="10" destOrd="0" presId="urn:microsoft.com/office/officeart/2008/layout/LinedList"/>
    <dgm:cxn modelId="{E56613FE-83E9-4B42-AE7E-386E6FE4C8E6}" type="presParOf" srcId="{90DF9BF6-E6A3-46D5-BE61-BFACCBC109CD}" destId="{69CC9A6D-9C0F-4905-92BC-8A8634539D6E}" srcOrd="0" destOrd="0" presId="urn:microsoft.com/office/officeart/2008/layout/LinedList"/>
    <dgm:cxn modelId="{A93CBA26-5A90-4D38-8611-3DA8C4D82659}" type="presParOf" srcId="{90DF9BF6-E6A3-46D5-BE61-BFACCBC109CD}" destId="{61030EA0-B2ED-41F5-9BB7-23D95F6945C1}" srcOrd="1" destOrd="0" presId="urn:microsoft.com/office/officeart/2008/layout/LinedList"/>
    <dgm:cxn modelId="{DEA6B9C9-8508-4F59-A364-1BD040665D9A}" type="presParOf" srcId="{90DF9BF6-E6A3-46D5-BE61-BFACCBC109CD}" destId="{D278A359-9CC7-4E23-B3D8-B9FD758501BD}" srcOrd="2" destOrd="0" presId="urn:microsoft.com/office/officeart/2008/layout/LinedList"/>
    <dgm:cxn modelId="{9D71C422-8863-4C80-8D46-CB9FC5B37492}" type="presParOf" srcId="{E7841959-DC08-4759-A1DA-C8DB2F2546EC}" destId="{907B092B-9A36-435B-95EC-EC8B706BEF16}" srcOrd="11" destOrd="0" presId="urn:microsoft.com/office/officeart/2008/layout/LinedList"/>
    <dgm:cxn modelId="{91DC9A8F-6A29-485D-AC21-F55F9B72A075}" type="presParOf" srcId="{E7841959-DC08-4759-A1DA-C8DB2F2546EC}" destId="{97FABEDA-046E-4E7F-88DA-A5176CCF18EE}"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A9AA44-5693-47A7-9B16-9B8838A1883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8F04D2-5A9E-4341-B91C-93D3028D1503}">
      <dgm:prSet/>
      <dgm:spPr/>
      <dgm:t>
        <a:bodyPr/>
        <a:lstStyle/>
        <a:p>
          <a:pPr>
            <a:defRPr cap="all"/>
          </a:pPr>
          <a:r>
            <a:rPr lang="en-US"/>
            <a:t>Exploratory data analysis results</a:t>
          </a:r>
        </a:p>
      </dgm:t>
    </dgm:pt>
    <dgm:pt modelId="{141ECAC2-B18F-454F-B02F-074DE45D8213}" type="parTrans" cxnId="{9C0580A3-2246-4248-AF58-991E748F52B5}">
      <dgm:prSet/>
      <dgm:spPr/>
      <dgm:t>
        <a:bodyPr/>
        <a:lstStyle/>
        <a:p>
          <a:endParaRPr lang="en-US"/>
        </a:p>
      </dgm:t>
    </dgm:pt>
    <dgm:pt modelId="{1690DD1E-D407-477C-ABFB-1C5C51469912}" type="sibTrans" cxnId="{9C0580A3-2246-4248-AF58-991E748F52B5}">
      <dgm:prSet/>
      <dgm:spPr/>
      <dgm:t>
        <a:bodyPr/>
        <a:lstStyle/>
        <a:p>
          <a:endParaRPr lang="en-US"/>
        </a:p>
      </dgm:t>
    </dgm:pt>
    <dgm:pt modelId="{925A6909-ADC8-4F81-92A6-ACF7F43053B7}">
      <dgm:prSet/>
      <dgm:spPr/>
      <dgm:t>
        <a:bodyPr/>
        <a:lstStyle/>
        <a:p>
          <a:pPr>
            <a:defRPr cap="all"/>
          </a:pPr>
          <a:r>
            <a:rPr lang="en-US"/>
            <a:t>Interactive analytics demo in screenshots</a:t>
          </a:r>
        </a:p>
      </dgm:t>
    </dgm:pt>
    <dgm:pt modelId="{7BE8154D-0B21-4C73-B39A-557A4A774ACC}" type="parTrans" cxnId="{BCB04B04-2749-4117-8081-E1BD99B15DA1}">
      <dgm:prSet/>
      <dgm:spPr/>
      <dgm:t>
        <a:bodyPr/>
        <a:lstStyle/>
        <a:p>
          <a:endParaRPr lang="en-US"/>
        </a:p>
      </dgm:t>
    </dgm:pt>
    <dgm:pt modelId="{6312505B-6DAC-4524-B242-D34121B779CC}" type="sibTrans" cxnId="{BCB04B04-2749-4117-8081-E1BD99B15DA1}">
      <dgm:prSet/>
      <dgm:spPr/>
      <dgm:t>
        <a:bodyPr/>
        <a:lstStyle/>
        <a:p>
          <a:endParaRPr lang="en-US"/>
        </a:p>
      </dgm:t>
    </dgm:pt>
    <dgm:pt modelId="{04778072-8A0A-40C8-B14C-9A6ADC3899E2}">
      <dgm:prSet/>
      <dgm:spPr/>
      <dgm:t>
        <a:bodyPr/>
        <a:lstStyle/>
        <a:p>
          <a:pPr>
            <a:defRPr cap="all"/>
          </a:pPr>
          <a:r>
            <a:rPr lang="en-US"/>
            <a:t>Predictive analysis results</a:t>
          </a:r>
        </a:p>
      </dgm:t>
    </dgm:pt>
    <dgm:pt modelId="{B176CF91-F7B6-4C6D-AFA8-C1EB30E7F99B}" type="parTrans" cxnId="{E594710A-772A-41D3-B2F7-82598AF23A32}">
      <dgm:prSet/>
      <dgm:spPr/>
      <dgm:t>
        <a:bodyPr/>
        <a:lstStyle/>
        <a:p>
          <a:endParaRPr lang="en-US"/>
        </a:p>
      </dgm:t>
    </dgm:pt>
    <dgm:pt modelId="{C8292437-368A-43E8-8E30-F6F38732B608}" type="sibTrans" cxnId="{E594710A-772A-41D3-B2F7-82598AF23A32}">
      <dgm:prSet/>
      <dgm:spPr/>
      <dgm:t>
        <a:bodyPr/>
        <a:lstStyle/>
        <a:p>
          <a:endParaRPr lang="en-US"/>
        </a:p>
      </dgm:t>
    </dgm:pt>
    <dgm:pt modelId="{4541E994-61E9-4740-98B6-ED2F7E201950}" type="pres">
      <dgm:prSet presAssocID="{BEA9AA44-5693-47A7-9B16-9B8838A18835}" presName="root" presStyleCnt="0">
        <dgm:presLayoutVars>
          <dgm:dir/>
          <dgm:resizeHandles val="exact"/>
        </dgm:presLayoutVars>
      </dgm:prSet>
      <dgm:spPr/>
    </dgm:pt>
    <dgm:pt modelId="{ED827667-BC18-41FA-84B9-0F1693ED6F3A}" type="pres">
      <dgm:prSet presAssocID="{958F04D2-5A9E-4341-B91C-93D3028D1503}" presName="compNode" presStyleCnt="0"/>
      <dgm:spPr/>
    </dgm:pt>
    <dgm:pt modelId="{1407320A-E7B6-4CD2-B73B-4E95FCAC790C}" type="pres">
      <dgm:prSet presAssocID="{958F04D2-5A9E-4341-B91C-93D3028D1503}" presName="iconBgRect" presStyleLbl="bgShp" presStyleIdx="0" presStyleCnt="3"/>
      <dgm:spPr/>
    </dgm:pt>
    <dgm:pt modelId="{5FD5F8A0-6394-4191-A276-91E1E1241319}" type="pres">
      <dgm:prSet presAssocID="{958F04D2-5A9E-4341-B91C-93D3028D150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CF21F8D0-354F-41CF-B4E4-383119C7F581}" type="pres">
      <dgm:prSet presAssocID="{958F04D2-5A9E-4341-B91C-93D3028D1503}" presName="spaceRect" presStyleCnt="0"/>
      <dgm:spPr/>
    </dgm:pt>
    <dgm:pt modelId="{C5993674-8B6F-452F-82C6-F4ACCDDA7B5E}" type="pres">
      <dgm:prSet presAssocID="{958F04D2-5A9E-4341-B91C-93D3028D1503}" presName="textRect" presStyleLbl="revTx" presStyleIdx="0" presStyleCnt="3">
        <dgm:presLayoutVars>
          <dgm:chMax val="1"/>
          <dgm:chPref val="1"/>
        </dgm:presLayoutVars>
      </dgm:prSet>
      <dgm:spPr/>
    </dgm:pt>
    <dgm:pt modelId="{A4EC338F-BAF9-497D-9879-443CBE0D355F}" type="pres">
      <dgm:prSet presAssocID="{1690DD1E-D407-477C-ABFB-1C5C51469912}" presName="sibTrans" presStyleCnt="0"/>
      <dgm:spPr/>
    </dgm:pt>
    <dgm:pt modelId="{E02CF73C-E47A-434E-861B-0F0C646720F7}" type="pres">
      <dgm:prSet presAssocID="{925A6909-ADC8-4F81-92A6-ACF7F43053B7}" presName="compNode" presStyleCnt="0"/>
      <dgm:spPr/>
    </dgm:pt>
    <dgm:pt modelId="{7D6E473D-ABBB-4B50-B06F-1B4908E6631E}" type="pres">
      <dgm:prSet presAssocID="{925A6909-ADC8-4F81-92A6-ACF7F43053B7}" presName="iconBgRect" presStyleLbl="bgShp" presStyleIdx="1" presStyleCnt="3"/>
      <dgm:spPr/>
    </dgm:pt>
    <dgm:pt modelId="{BE08B1A9-494C-413B-A933-BF6D99E70F10}" type="pres">
      <dgm:prSet presAssocID="{925A6909-ADC8-4F81-92A6-ACF7F43053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664E8838-AC4C-4C6F-80BC-7C4140914350}" type="pres">
      <dgm:prSet presAssocID="{925A6909-ADC8-4F81-92A6-ACF7F43053B7}" presName="spaceRect" presStyleCnt="0"/>
      <dgm:spPr/>
    </dgm:pt>
    <dgm:pt modelId="{05C15D3B-8D89-4B44-A0D3-EE52CA2387B1}" type="pres">
      <dgm:prSet presAssocID="{925A6909-ADC8-4F81-92A6-ACF7F43053B7}" presName="textRect" presStyleLbl="revTx" presStyleIdx="1" presStyleCnt="3">
        <dgm:presLayoutVars>
          <dgm:chMax val="1"/>
          <dgm:chPref val="1"/>
        </dgm:presLayoutVars>
      </dgm:prSet>
      <dgm:spPr/>
    </dgm:pt>
    <dgm:pt modelId="{4ED28FED-FA13-41B5-A774-B6020FB19B5E}" type="pres">
      <dgm:prSet presAssocID="{6312505B-6DAC-4524-B242-D34121B779CC}" presName="sibTrans" presStyleCnt="0"/>
      <dgm:spPr/>
    </dgm:pt>
    <dgm:pt modelId="{3BF18014-10B0-4999-8C27-CE125B3D530E}" type="pres">
      <dgm:prSet presAssocID="{04778072-8A0A-40C8-B14C-9A6ADC3899E2}" presName="compNode" presStyleCnt="0"/>
      <dgm:spPr/>
    </dgm:pt>
    <dgm:pt modelId="{0F18F7D1-15B1-4BA9-9F44-EB862F14E5E6}" type="pres">
      <dgm:prSet presAssocID="{04778072-8A0A-40C8-B14C-9A6ADC3899E2}" presName="iconBgRect" presStyleLbl="bgShp" presStyleIdx="2" presStyleCnt="3"/>
      <dgm:spPr/>
    </dgm:pt>
    <dgm:pt modelId="{9E45C283-50B8-42B7-9FD3-617F3A40A3CB}" type="pres">
      <dgm:prSet presAssocID="{04778072-8A0A-40C8-B14C-9A6ADC3899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9A23BA3B-512A-4F07-9E67-868268751F1D}" type="pres">
      <dgm:prSet presAssocID="{04778072-8A0A-40C8-B14C-9A6ADC3899E2}" presName="spaceRect" presStyleCnt="0"/>
      <dgm:spPr/>
    </dgm:pt>
    <dgm:pt modelId="{F3F55B17-AAF7-44DD-975B-126DAFAB7034}" type="pres">
      <dgm:prSet presAssocID="{04778072-8A0A-40C8-B14C-9A6ADC3899E2}" presName="textRect" presStyleLbl="revTx" presStyleIdx="2" presStyleCnt="3">
        <dgm:presLayoutVars>
          <dgm:chMax val="1"/>
          <dgm:chPref val="1"/>
        </dgm:presLayoutVars>
      </dgm:prSet>
      <dgm:spPr/>
    </dgm:pt>
  </dgm:ptLst>
  <dgm:cxnLst>
    <dgm:cxn modelId="{BCB04B04-2749-4117-8081-E1BD99B15DA1}" srcId="{BEA9AA44-5693-47A7-9B16-9B8838A18835}" destId="{925A6909-ADC8-4F81-92A6-ACF7F43053B7}" srcOrd="1" destOrd="0" parTransId="{7BE8154D-0B21-4C73-B39A-557A4A774ACC}" sibTransId="{6312505B-6DAC-4524-B242-D34121B779CC}"/>
    <dgm:cxn modelId="{E594710A-772A-41D3-B2F7-82598AF23A32}" srcId="{BEA9AA44-5693-47A7-9B16-9B8838A18835}" destId="{04778072-8A0A-40C8-B14C-9A6ADC3899E2}" srcOrd="2" destOrd="0" parTransId="{B176CF91-F7B6-4C6D-AFA8-C1EB30E7F99B}" sibTransId="{C8292437-368A-43E8-8E30-F6F38732B608}"/>
    <dgm:cxn modelId="{86F1A76D-7DC5-48E2-8397-748C2ADE7ECB}" type="presOf" srcId="{958F04D2-5A9E-4341-B91C-93D3028D1503}" destId="{C5993674-8B6F-452F-82C6-F4ACCDDA7B5E}" srcOrd="0" destOrd="0" presId="urn:microsoft.com/office/officeart/2018/5/layout/IconCircleLabelList"/>
    <dgm:cxn modelId="{22B23172-EEBC-40F7-88F0-2AED46BB3BF8}" type="presOf" srcId="{04778072-8A0A-40C8-B14C-9A6ADC3899E2}" destId="{F3F55B17-AAF7-44DD-975B-126DAFAB7034}" srcOrd="0" destOrd="0" presId="urn:microsoft.com/office/officeart/2018/5/layout/IconCircleLabelList"/>
    <dgm:cxn modelId="{06804552-E591-45D1-A4DA-7EA3097955E0}" type="presOf" srcId="{BEA9AA44-5693-47A7-9B16-9B8838A18835}" destId="{4541E994-61E9-4740-98B6-ED2F7E201950}" srcOrd="0" destOrd="0" presId="urn:microsoft.com/office/officeart/2018/5/layout/IconCircleLabelList"/>
    <dgm:cxn modelId="{A1398B55-83F9-42C1-A4AA-0DD6BC0D30A2}" type="presOf" srcId="{925A6909-ADC8-4F81-92A6-ACF7F43053B7}" destId="{05C15D3B-8D89-4B44-A0D3-EE52CA2387B1}" srcOrd="0" destOrd="0" presId="urn:microsoft.com/office/officeart/2018/5/layout/IconCircleLabelList"/>
    <dgm:cxn modelId="{9C0580A3-2246-4248-AF58-991E748F52B5}" srcId="{BEA9AA44-5693-47A7-9B16-9B8838A18835}" destId="{958F04D2-5A9E-4341-B91C-93D3028D1503}" srcOrd="0" destOrd="0" parTransId="{141ECAC2-B18F-454F-B02F-074DE45D8213}" sibTransId="{1690DD1E-D407-477C-ABFB-1C5C51469912}"/>
    <dgm:cxn modelId="{283F266C-3E5E-4185-BF0A-60A6ABA900AD}" type="presParOf" srcId="{4541E994-61E9-4740-98B6-ED2F7E201950}" destId="{ED827667-BC18-41FA-84B9-0F1693ED6F3A}" srcOrd="0" destOrd="0" presId="urn:microsoft.com/office/officeart/2018/5/layout/IconCircleLabelList"/>
    <dgm:cxn modelId="{D56E3398-CC19-4D81-B180-98F6B04BB0C7}" type="presParOf" srcId="{ED827667-BC18-41FA-84B9-0F1693ED6F3A}" destId="{1407320A-E7B6-4CD2-B73B-4E95FCAC790C}" srcOrd="0" destOrd="0" presId="urn:microsoft.com/office/officeart/2018/5/layout/IconCircleLabelList"/>
    <dgm:cxn modelId="{50E4D7F4-2D64-4E13-909C-3C0F216BF89B}" type="presParOf" srcId="{ED827667-BC18-41FA-84B9-0F1693ED6F3A}" destId="{5FD5F8A0-6394-4191-A276-91E1E1241319}" srcOrd="1" destOrd="0" presId="urn:microsoft.com/office/officeart/2018/5/layout/IconCircleLabelList"/>
    <dgm:cxn modelId="{0FF95E44-94F6-4766-8012-9CC25DC53965}" type="presParOf" srcId="{ED827667-BC18-41FA-84B9-0F1693ED6F3A}" destId="{CF21F8D0-354F-41CF-B4E4-383119C7F581}" srcOrd="2" destOrd="0" presId="urn:microsoft.com/office/officeart/2018/5/layout/IconCircleLabelList"/>
    <dgm:cxn modelId="{CA9B44D3-B0DF-402D-BD4F-37FF5F2CC972}" type="presParOf" srcId="{ED827667-BC18-41FA-84B9-0F1693ED6F3A}" destId="{C5993674-8B6F-452F-82C6-F4ACCDDA7B5E}" srcOrd="3" destOrd="0" presId="urn:microsoft.com/office/officeart/2018/5/layout/IconCircleLabelList"/>
    <dgm:cxn modelId="{9C2F18A5-6E4F-4132-993E-EBBD23CF00CA}" type="presParOf" srcId="{4541E994-61E9-4740-98B6-ED2F7E201950}" destId="{A4EC338F-BAF9-497D-9879-443CBE0D355F}" srcOrd="1" destOrd="0" presId="urn:microsoft.com/office/officeart/2018/5/layout/IconCircleLabelList"/>
    <dgm:cxn modelId="{8D65F9C9-C757-44A7-AC10-6C4A714C2116}" type="presParOf" srcId="{4541E994-61E9-4740-98B6-ED2F7E201950}" destId="{E02CF73C-E47A-434E-861B-0F0C646720F7}" srcOrd="2" destOrd="0" presId="urn:microsoft.com/office/officeart/2018/5/layout/IconCircleLabelList"/>
    <dgm:cxn modelId="{D9CF3D00-51BF-4F60-9FE6-DFB9E1B45903}" type="presParOf" srcId="{E02CF73C-E47A-434E-861B-0F0C646720F7}" destId="{7D6E473D-ABBB-4B50-B06F-1B4908E6631E}" srcOrd="0" destOrd="0" presId="urn:microsoft.com/office/officeart/2018/5/layout/IconCircleLabelList"/>
    <dgm:cxn modelId="{9B08D83A-13F3-4062-9042-0528FE95FD16}" type="presParOf" srcId="{E02CF73C-E47A-434E-861B-0F0C646720F7}" destId="{BE08B1A9-494C-413B-A933-BF6D99E70F10}" srcOrd="1" destOrd="0" presId="urn:microsoft.com/office/officeart/2018/5/layout/IconCircleLabelList"/>
    <dgm:cxn modelId="{D9666767-1B12-4677-BC57-9973ED0E138D}" type="presParOf" srcId="{E02CF73C-E47A-434E-861B-0F0C646720F7}" destId="{664E8838-AC4C-4C6F-80BC-7C4140914350}" srcOrd="2" destOrd="0" presId="urn:microsoft.com/office/officeart/2018/5/layout/IconCircleLabelList"/>
    <dgm:cxn modelId="{C8E88532-7476-47BE-BC5E-3B7A5094AD34}" type="presParOf" srcId="{E02CF73C-E47A-434E-861B-0F0C646720F7}" destId="{05C15D3B-8D89-4B44-A0D3-EE52CA2387B1}" srcOrd="3" destOrd="0" presId="urn:microsoft.com/office/officeart/2018/5/layout/IconCircleLabelList"/>
    <dgm:cxn modelId="{35C375A3-182B-450B-84F9-8D76208B31AF}" type="presParOf" srcId="{4541E994-61E9-4740-98B6-ED2F7E201950}" destId="{4ED28FED-FA13-41B5-A774-B6020FB19B5E}" srcOrd="3" destOrd="0" presId="urn:microsoft.com/office/officeart/2018/5/layout/IconCircleLabelList"/>
    <dgm:cxn modelId="{44A74F95-E673-4D85-A0FE-7EB2126CFF04}" type="presParOf" srcId="{4541E994-61E9-4740-98B6-ED2F7E201950}" destId="{3BF18014-10B0-4999-8C27-CE125B3D530E}" srcOrd="4" destOrd="0" presId="urn:microsoft.com/office/officeart/2018/5/layout/IconCircleLabelList"/>
    <dgm:cxn modelId="{4EB7BEBB-7374-465E-8E8E-B4407E1589D7}" type="presParOf" srcId="{3BF18014-10B0-4999-8C27-CE125B3D530E}" destId="{0F18F7D1-15B1-4BA9-9F44-EB862F14E5E6}" srcOrd="0" destOrd="0" presId="urn:microsoft.com/office/officeart/2018/5/layout/IconCircleLabelList"/>
    <dgm:cxn modelId="{84491EB3-CEB7-4F2A-864B-45F996EFA1CA}" type="presParOf" srcId="{3BF18014-10B0-4999-8C27-CE125B3D530E}" destId="{9E45C283-50B8-42B7-9FD3-617F3A40A3CB}" srcOrd="1" destOrd="0" presId="urn:microsoft.com/office/officeart/2018/5/layout/IconCircleLabelList"/>
    <dgm:cxn modelId="{F5A106D5-1AF2-4DED-AC19-9870C7FEC580}" type="presParOf" srcId="{3BF18014-10B0-4999-8C27-CE125B3D530E}" destId="{9A23BA3B-512A-4F07-9E67-868268751F1D}" srcOrd="2" destOrd="0" presId="urn:microsoft.com/office/officeart/2018/5/layout/IconCircleLabelList"/>
    <dgm:cxn modelId="{64049848-D28F-446F-89F1-5600135E56D6}" type="presParOf" srcId="{3BF18014-10B0-4999-8C27-CE125B3D530E}" destId="{F3F55B17-AAF7-44DD-975B-126DAFAB703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F7B442-3A2A-4FF1-97A8-9491A28E0445}"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144398DB-EABE-4020-BEF6-F06A27BD7FFF}">
      <dgm:prSet/>
      <dgm:spPr/>
      <dgm:t>
        <a:bodyPr/>
        <a:lstStyle/>
        <a:p>
          <a:r>
            <a:rPr lang="en-US"/>
            <a:t>Data collection process involved a combination of API requests from SpaceX REST API and webscrapping data from SpaceX Wikipedia.</a:t>
          </a:r>
        </a:p>
      </dgm:t>
    </dgm:pt>
    <dgm:pt modelId="{DC9380D7-3114-42BB-82EF-625196CEC17E}" type="parTrans" cxnId="{AD3D16F7-8216-4A3C-BDF5-F4E59692B8A8}">
      <dgm:prSet/>
      <dgm:spPr/>
      <dgm:t>
        <a:bodyPr/>
        <a:lstStyle/>
        <a:p>
          <a:endParaRPr lang="en-US"/>
        </a:p>
      </dgm:t>
    </dgm:pt>
    <dgm:pt modelId="{6B5DAFDD-D256-4D88-9E23-720193D66FBC}" type="sibTrans" cxnId="{AD3D16F7-8216-4A3C-BDF5-F4E59692B8A8}">
      <dgm:prSet/>
      <dgm:spPr/>
      <dgm:t>
        <a:bodyPr/>
        <a:lstStyle/>
        <a:p>
          <a:endParaRPr lang="en-US"/>
        </a:p>
      </dgm:t>
    </dgm:pt>
    <dgm:pt modelId="{250868B3-7ABD-4271-AC9E-B9F8C7529220}">
      <dgm:prSet/>
      <dgm:spPr/>
      <dgm:t>
        <a:bodyPr/>
        <a:lstStyle/>
        <a:p>
          <a:r>
            <a:rPr lang="en-US"/>
            <a:t>We had to use both of these data collection methods in order to get complete information about the historical launch for downstream analysis</a:t>
          </a:r>
        </a:p>
      </dgm:t>
    </dgm:pt>
    <dgm:pt modelId="{EE558234-02B7-42EE-8496-A74FE30DD283}" type="parTrans" cxnId="{0797E87A-DCC3-498C-B37C-DDFF2B60FA28}">
      <dgm:prSet/>
      <dgm:spPr/>
      <dgm:t>
        <a:bodyPr/>
        <a:lstStyle/>
        <a:p>
          <a:endParaRPr lang="en-US"/>
        </a:p>
      </dgm:t>
    </dgm:pt>
    <dgm:pt modelId="{7828F46B-4075-4640-A024-F5CB7BD81011}" type="sibTrans" cxnId="{0797E87A-DCC3-498C-B37C-DDFF2B60FA28}">
      <dgm:prSet/>
      <dgm:spPr/>
      <dgm:t>
        <a:bodyPr/>
        <a:lstStyle/>
        <a:p>
          <a:endParaRPr lang="en-US"/>
        </a:p>
      </dgm:t>
    </dgm:pt>
    <dgm:pt modelId="{73305F95-878B-457F-A67C-FBCCDB26554F}">
      <dgm:prSet/>
      <dgm:spPr/>
      <dgm:t>
        <a:bodyPr/>
        <a:lstStyle/>
        <a:p>
          <a:r>
            <a:rPr lang="en-US"/>
            <a:t>Data obtained from SpaceX API: </a:t>
          </a:r>
        </a:p>
      </dgm:t>
    </dgm:pt>
    <dgm:pt modelId="{F8E9CACE-1E1F-4D8D-9264-52442F95E8B1}" type="parTrans" cxnId="{9C91E6BF-854B-4BAE-92E2-C24C5C152D59}">
      <dgm:prSet/>
      <dgm:spPr/>
      <dgm:t>
        <a:bodyPr/>
        <a:lstStyle/>
        <a:p>
          <a:endParaRPr lang="en-US"/>
        </a:p>
      </dgm:t>
    </dgm:pt>
    <dgm:pt modelId="{9194672F-2761-4313-9724-FFB2B2E50136}" type="sibTrans" cxnId="{9C91E6BF-854B-4BAE-92E2-C24C5C152D59}">
      <dgm:prSet/>
      <dgm:spPr/>
      <dgm:t>
        <a:bodyPr/>
        <a:lstStyle/>
        <a:p>
          <a:endParaRPr lang="en-US"/>
        </a:p>
      </dgm:t>
    </dgm:pt>
    <dgm:pt modelId="{CCAB0D1A-34D4-4EB1-9095-D17B1303605A}">
      <dgm:prSet/>
      <dgm:spPr/>
      <dgm:t>
        <a:bodyPr/>
        <a:lstStyle/>
        <a:p>
          <a:r>
            <a:rPr lang="en-US"/>
            <a:t>FlightNumber, Date, BoosterVersion, PayloadMass, Orbit, LaunchSite, Outcome, Flights, GridFins, Reused, Legs, LandingPad, Block, ReusedCount, Serial, Longitude, Latitude</a:t>
          </a:r>
        </a:p>
      </dgm:t>
    </dgm:pt>
    <dgm:pt modelId="{BED5AF15-B819-4375-B3F2-69536C077A5A}" type="parTrans" cxnId="{1F69618D-9003-46B6-A419-C99B4F1AC948}">
      <dgm:prSet/>
      <dgm:spPr/>
      <dgm:t>
        <a:bodyPr/>
        <a:lstStyle/>
        <a:p>
          <a:endParaRPr lang="en-US"/>
        </a:p>
      </dgm:t>
    </dgm:pt>
    <dgm:pt modelId="{1B3B6444-BEB8-454E-91E6-59F1553CEBF7}" type="sibTrans" cxnId="{1F69618D-9003-46B6-A419-C99B4F1AC948}">
      <dgm:prSet/>
      <dgm:spPr/>
      <dgm:t>
        <a:bodyPr/>
        <a:lstStyle/>
        <a:p>
          <a:endParaRPr lang="en-US"/>
        </a:p>
      </dgm:t>
    </dgm:pt>
    <dgm:pt modelId="{96CD259C-55FC-4A50-ADC9-6210965DC174}">
      <dgm:prSet/>
      <dgm:spPr/>
      <dgm:t>
        <a:bodyPr/>
        <a:lstStyle/>
        <a:p>
          <a:r>
            <a:rPr lang="en-US"/>
            <a:t>Data obtained from SpaceX Wikipedia:</a:t>
          </a:r>
        </a:p>
      </dgm:t>
    </dgm:pt>
    <dgm:pt modelId="{487BDA2E-C4AF-48A0-BEF4-12E6BF3566EA}" type="parTrans" cxnId="{57CFE8BB-C60B-4EDA-BC2D-83ACB1D2D53E}">
      <dgm:prSet/>
      <dgm:spPr/>
      <dgm:t>
        <a:bodyPr/>
        <a:lstStyle/>
        <a:p>
          <a:endParaRPr lang="en-US"/>
        </a:p>
      </dgm:t>
    </dgm:pt>
    <dgm:pt modelId="{3CB86036-E81E-484E-A93C-6110F1D69D75}" type="sibTrans" cxnId="{57CFE8BB-C60B-4EDA-BC2D-83ACB1D2D53E}">
      <dgm:prSet/>
      <dgm:spPr/>
      <dgm:t>
        <a:bodyPr/>
        <a:lstStyle/>
        <a:p>
          <a:endParaRPr lang="en-US"/>
        </a:p>
      </dgm:t>
    </dgm:pt>
    <dgm:pt modelId="{38312C2F-5A79-4DCB-B7AF-3E126DF7849D}">
      <dgm:prSet/>
      <dgm:spPr/>
      <dgm:t>
        <a:bodyPr/>
        <a:lstStyle/>
        <a:p>
          <a:r>
            <a:rPr lang="en-US"/>
            <a:t>Flight No., Launch site, Payload, Payload mass, Orbit, Customer, Launch outcome, Version Booster, Booster landing, Date, Time</a:t>
          </a:r>
        </a:p>
      </dgm:t>
    </dgm:pt>
    <dgm:pt modelId="{EC4B2C58-7C74-47BD-B4BD-CBFDA23726AC}" type="parTrans" cxnId="{2436CE02-4246-4066-8DC9-07290FAC838C}">
      <dgm:prSet/>
      <dgm:spPr/>
      <dgm:t>
        <a:bodyPr/>
        <a:lstStyle/>
        <a:p>
          <a:endParaRPr lang="en-US"/>
        </a:p>
      </dgm:t>
    </dgm:pt>
    <dgm:pt modelId="{D554683A-0A9A-414B-9C77-4C9A84982505}" type="sibTrans" cxnId="{2436CE02-4246-4066-8DC9-07290FAC838C}">
      <dgm:prSet/>
      <dgm:spPr/>
      <dgm:t>
        <a:bodyPr/>
        <a:lstStyle/>
        <a:p>
          <a:endParaRPr lang="en-US"/>
        </a:p>
      </dgm:t>
    </dgm:pt>
    <dgm:pt modelId="{3FC03D03-872D-438B-9411-5D1E1DC16233}" type="pres">
      <dgm:prSet presAssocID="{A8F7B442-3A2A-4FF1-97A8-9491A28E0445}" presName="root" presStyleCnt="0">
        <dgm:presLayoutVars>
          <dgm:dir/>
          <dgm:resizeHandles val="exact"/>
        </dgm:presLayoutVars>
      </dgm:prSet>
      <dgm:spPr/>
    </dgm:pt>
    <dgm:pt modelId="{0A80268E-289C-4122-84DF-DC664FA3A27D}" type="pres">
      <dgm:prSet presAssocID="{144398DB-EABE-4020-BEF6-F06A27BD7FFF}" presName="compNode" presStyleCnt="0"/>
      <dgm:spPr/>
    </dgm:pt>
    <dgm:pt modelId="{660F78AB-C36B-43F8-B922-33E59984CC70}" type="pres">
      <dgm:prSet presAssocID="{144398DB-EABE-4020-BEF6-F06A27BD7FFF}" presName="bgRect" presStyleLbl="bgShp" presStyleIdx="0" presStyleCnt="4"/>
      <dgm:spPr/>
    </dgm:pt>
    <dgm:pt modelId="{38705FCB-6F5F-48C6-A1E3-F4EBFCDA158E}" type="pres">
      <dgm:prSet presAssocID="{144398DB-EABE-4020-BEF6-F06A27BD7FF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nifying glass with solid fill"/>
        </a:ext>
      </dgm:extLst>
    </dgm:pt>
    <dgm:pt modelId="{7DE31402-4F17-4F5E-94C5-6BCFC70E232E}" type="pres">
      <dgm:prSet presAssocID="{144398DB-EABE-4020-BEF6-F06A27BD7FFF}" presName="spaceRect" presStyleCnt="0"/>
      <dgm:spPr/>
    </dgm:pt>
    <dgm:pt modelId="{48AE82E8-20E2-40D1-B269-DBCA2F1BEBF8}" type="pres">
      <dgm:prSet presAssocID="{144398DB-EABE-4020-BEF6-F06A27BD7FFF}" presName="parTx" presStyleLbl="revTx" presStyleIdx="0" presStyleCnt="6">
        <dgm:presLayoutVars>
          <dgm:chMax val="0"/>
          <dgm:chPref val="0"/>
        </dgm:presLayoutVars>
      </dgm:prSet>
      <dgm:spPr/>
    </dgm:pt>
    <dgm:pt modelId="{E7B57379-539B-4522-9BFA-602293CB5A33}" type="pres">
      <dgm:prSet presAssocID="{6B5DAFDD-D256-4D88-9E23-720193D66FBC}" presName="sibTrans" presStyleCnt="0"/>
      <dgm:spPr/>
    </dgm:pt>
    <dgm:pt modelId="{675FEAE0-BFB1-4C88-BF12-BD0374DB2B6A}" type="pres">
      <dgm:prSet presAssocID="{250868B3-7ABD-4271-AC9E-B9F8C7529220}" presName="compNode" presStyleCnt="0"/>
      <dgm:spPr/>
    </dgm:pt>
    <dgm:pt modelId="{7C9C3E75-A6C7-4864-A919-F63A708A4B6D}" type="pres">
      <dgm:prSet presAssocID="{250868B3-7ABD-4271-AC9E-B9F8C7529220}" presName="bgRect" presStyleLbl="bgShp" presStyleIdx="1" presStyleCnt="4"/>
      <dgm:spPr/>
    </dgm:pt>
    <dgm:pt modelId="{AD0959C4-1454-41B0-A1EA-134A98DE424F}" type="pres">
      <dgm:prSet presAssocID="{250868B3-7ABD-4271-AC9E-B9F8C75292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907A949-814D-4BB3-AACE-AAA093F50BEF}" type="pres">
      <dgm:prSet presAssocID="{250868B3-7ABD-4271-AC9E-B9F8C7529220}" presName="spaceRect" presStyleCnt="0"/>
      <dgm:spPr/>
    </dgm:pt>
    <dgm:pt modelId="{E0D14445-4716-41AD-995E-E35A808214C3}" type="pres">
      <dgm:prSet presAssocID="{250868B3-7ABD-4271-AC9E-B9F8C7529220}" presName="parTx" presStyleLbl="revTx" presStyleIdx="1" presStyleCnt="6">
        <dgm:presLayoutVars>
          <dgm:chMax val="0"/>
          <dgm:chPref val="0"/>
        </dgm:presLayoutVars>
      </dgm:prSet>
      <dgm:spPr/>
    </dgm:pt>
    <dgm:pt modelId="{CA55578D-5A7A-4FD1-A997-4ACAA4366359}" type="pres">
      <dgm:prSet presAssocID="{7828F46B-4075-4640-A024-F5CB7BD81011}" presName="sibTrans" presStyleCnt="0"/>
      <dgm:spPr/>
    </dgm:pt>
    <dgm:pt modelId="{507FC09B-1C1E-47A9-8E6E-A40B052697D7}" type="pres">
      <dgm:prSet presAssocID="{73305F95-878B-457F-A67C-FBCCDB26554F}" presName="compNode" presStyleCnt="0"/>
      <dgm:spPr/>
    </dgm:pt>
    <dgm:pt modelId="{75E10AE3-813F-4ED5-A50A-D60B44A2D588}" type="pres">
      <dgm:prSet presAssocID="{73305F95-878B-457F-A67C-FBCCDB26554F}" presName="bgRect" presStyleLbl="bgShp" presStyleIdx="2" presStyleCnt="4"/>
      <dgm:spPr/>
    </dgm:pt>
    <dgm:pt modelId="{0ED34E82-17B8-4D69-9B7F-B74569CD6973}" type="pres">
      <dgm:prSet presAssocID="{73305F95-878B-457F-A67C-FBCCDB26554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E75965F-FB02-42CD-B57B-279092A7E97A}" type="pres">
      <dgm:prSet presAssocID="{73305F95-878B-457F-A67C-FBCCDB26554F}" presName="spaceRect" presStyleCnt="0"/>
      <dgm:spPr/>
    </dgm:pt>
    <dgm:pt modelId="{D745B37A-D469-4BA7-A6CC-1DE77B353DB8}" type="pres">
      <dgm:prSet presAssocID="{73305F95-878B-457F-A67C-FBCCDB26554F}" presName="parTx" presStyleLbl="revTx" presStyleIdx="2" presStyleCnt="6">
        <dgm:presLayoutVars>
          <dgm:chMax val="0"/>
          <dgm:chPref val="0"/>
        </dgm:presLayoutVars>
      </dgm:prSet>
      <dgm:spPr/>
    </dgm:pt>
    <dgm:pt modelId="{3AD5D226-DF52-45A0-974E-3ACE560EBAEB}" type="pres">
      <dgm:prSet presAssocID="{73305F95-878B-457F-A67C-FBCCDB26554F}" presName="desTx" presStyleLbl="revTx" presStyleIdx="3" presStyleCnt="6">
        <dgm:presLayoutVars/>
      </dgm:prSet>
      <dgm:spPr/>
    </dgm:pt>
    <dgm:pt modelId="{AD90E97C-9D38-4413-B49E-59A26C8F4471}" type="pres">
      <dgm:prSet presAssocID="{9194672F-2761-4313-9724-FFB2B2E50136}" presName="sibTrans" presStyleCnt="0"/>
      <dgm:spPr/>
    </dgm:pt>
    <dgm:pt modelId="{B29D453E-9CBD-4609-88D8-46A5CED7CD60}" type="pres">
      <dgm:prSet presAssocID="{96CD259C-55FC-4A50-ADC9-6210965DC174}" presName="compNode" presStyleCnt="0"/>
      <dgm:spPr/>
    </dgm:pt>
    <dgm:pt modelId="{F2FA6A08-0071-4B90-B552-BF167FE3B3B6}" type="pres">
      <dgm:prSet presAssocID="{96CD259C-55FC-4A50-ADC9-6210965DC174}" presName="bgRect" presStyleLbl="bgShp" presStyleIdx="3" presStyleCnt="4"/>
      <dgm:spPr/>
    </dgm:pt>
    <dgm:pt modelId="{FA74477A-83C1-4353-B3E4-CEB6B676A8DB}" type="pres">
      <dgm:prSet presAssocID="{96CD259C-55FC-4A50-ADC9-6210965DC174}" presName="iconRect" presStyleLbl="node1" presStyleIdx="3" presStyleCnt="4"/>
      <dgm:spPr>
        <a:blipFill>
          <a:blip xmlns:r="http://schemas.openxmlformats.org/officeDocument/2006/relationships" r:embed="rId5">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5668B8AE-1CA3-4DBF-BCF3-BA0236C618D6}" type="pres">
      <dgm:prSet presAssocID="{96CD259C-55FC-4A50-ADC9-6210965DC174}" presName="spaceRect" presStyleCnt="0"/>
      <dgm:spPr/>
    </dgm:pt>
    <dgm:pt modelId="{4DDD1A18-B724-476E-8FAC-361724F39495}" type="pres">
      <dgm:prSet presAssocID="{96CD259C-55FC-4A50-ADC9-6210965DC174}" presName="parTx" presStyleLbl="revTx" presStyleIdx="4" presStyleCnt="6">
        <dgm:presLayoutVars>
          <dgm:chMax val="0"/>
          <dgm:chPref val="0"/>
        </dgm:presLayoutVars>
      </dgm:prSet>
      <dgm:spPr/>
    </dgm:pt>
    <dgm:pt modelId="{AC12132E-640C-4C06-ACC4-77C8EFE425D9}" type="pres">
      <dgm:prSet presAssocID="{96CD259C-55FC-4A50-ADC9-6210965DC174}" presName="desTx" presStyleLbl="revTx" presStyleIdx="5" presStyleCnt="6">
        <dgm:presLayoutVars/>
      </dgm:prSet>
      <dgm:spPr/>
    </dgm:pt>
  </dgm:ptLst>
  <dgm:cxnLst>
    <dgm:cxn modelId="{2436CE02-4246-4066-8DC9-07290FAC838C}" srcId="{96CD259C-55FC-4A50-ADC9-6210965DC174}" destId="{38312C2F-5A79-4DCB-B7AF-3E126DF7849D}" srcOrd="0" destOrd="0" parTransId="{EC4B2C58-7C74-47BD-B4BD-CBFDA23726AC}" sibTransId="{D554683A-0A9A-414B-9C77-4C9A84982505}"/>
    <dgm:cxn modelId="{F1D4DD24-38FA-4784-876B-DAAFD67FFE29}" type="presOf" srcId="{A8F7B442-3A2A-4FF1-97A8-9491A28E0445}" destId="{3FC03D03-872D-438B-9411-5D1E1DC16233}" srcOrd="0" destOrd="0" presId="urn:microsoft.com/office/officeart/2018/2/layout/IconVerticalSolidList"/>
    <dgm:cxn modelId="{99B15425-5DAB-4F43-AE82-C16B693C59AB}" type="presOf" srcId="{73305F95-878B-457F-A67C-FBCCDB26554F}" destId="{D745B37A-D469-4BA7-A6CC-1DE77B353DB8}" srcOrd="0" destOrd="0" presId="urn:microsoft.com/office/officeart/2018/2/layout/IconVerticalSolidList"/>
    <dgm:cxn modelId="{0797E87A-DCC3-498C-B37C-DDFF2B60FA28}" srcId="{A8F7B442-3A2A-4FF1-97A8-9491A28E0445}" destId="{250868B3-7ABD-4271-AC9E-B9F8C7529220}" srcOrd="1" destOrd="0" parTransId="{EE558234-02B7-42EE-8496-A74FE30DD283}" sibTransId="{7828F46B-4075-4640-A024-F5CB7BD81011}"/>
    <dgm:cxn modelId="{7F2C1D7F-7049-4B1B-B6D4-1CAC21E96FDA}" type="presOf" srcId="{96CD259C-55FC-4A50-ADC9-6210965DC174}" destId="{4DDD1A18-B724-476E-8FAC-361724F39495}" srcOrd="0" destOrd="0" presId="urn:microsoft.com/office/officeart/2018/2/layout/IconVerticalSolidList"/>
    <dgm:cxn modelId="{1F69618D-9003-46B6-A419-C99B4F1AC948}" srcId="{73305F95-878B-457F-A67C-FBCCDB26554F}" destId="{CCAB0D1A-34D4-4EB1-9095-D17B1303605A}" srcOrd="0" destOrd="0" parTransId="{BED5AF15-B819-4375-B3F2-69536C077A5A}" sibTransId="{1B3B6444-BEB8-454E-91E6-59F1553CEBF7}"/>
    <dgm:cxn modelId="{57CFE8BB-C60B-4EDA-BC2D-83ACB1D2D53E}" srcId="{A8F7B442-3A2A-4FF1-97A8-9491A28E0445}" destId="{96CD259C-55FC-4A50-ADC9-6210965DC174}" srcOrd="3" destOrd="0" parTransId="{487BDA2E-C4AF-48A0-BEF4-12E6BF3566EA}" sibTransId="{3CB86036-E81E-484E-A93C-6110F1D69D75}"/>
    <dgm:cxn modelId="{9C91E6BF-854B-4BAE-92E2-C24C5C152D59}" srcId="{A8F7B442-3A2A-4FF1-97A8-9491A28E0445}" destId="{73305F95-878B-457F-A67C-FBCCDB26554F}" srcOrd="2" destOrd="0" parTransId="{F8E9CACE-1E1F-4D8D-9264-52442F95E8B1}" sibTransId="{9194672F-2761-4313-9724-FFB2B2E50136}"/>
    <dgm:cxn modelId="{6DCC9DC9-CFFF-4199-99C9-A033D86071E2}" type="presOf" srcId="{38312C2F-5A79-4DCB-B7AF-3E126DF7849D}" destId="{AC12132E-640C-4C06-ACC4-77C8EFE425D9}" srcOrd="0" destOrd="0" presId="urn:microsoft.com/office/officeart/2018/2/layout/IconVerticalSolidList"/>
    <dgm:cxn modelId="{2786B4E6-D371-448E-9175-AB5E3DDDDA01}" type="presOf" srcId="{CCAB0D1A-34D4-4EB1-9095-D17B1303605A}" destId="{3AD5D226-DF52-45A0-974E-3ACE560EBAEB}" srcOrd="0" destOrd="0" presId="urn:microsoft.com/office/officeart/2018/2/layout/IconVerticalSolidList"/>
    <dgm:cxn modelId="{CB7ECBE6-FD95-47DC-9D1F-1F8F2162A2E4}" type="presOf" srcId="{144398DB-EABE-4020-BEF6-F06A27BD7FFF}" destId="{48AE82E8-20E2-40D1-B269-DBCA2F1BEBF8}" srcOrd="0" destOrd="0" presId="urn:microsoft.com/office/officeart/2018/2/layout/IconVerticalSolidList"/>
    <dgm:cxn modelId="{E9B466E9-B8C6-4A3E-A778-118A7E8529B0}" type="presOf" srcId="{250868B3-7ABD-4271-AC9E-B9F8C7529220}" destId="{E0D14445-4716-41AD-995E-E35A808214C3}" srcOrd="0" destOrd="0" presId="urn:microsoft.com/office/officeart/2018/2/layout/IconVerticalSolidList"/>
    <dgm:cxn modelId="{AD3D16F7-8216-4A3C-BDF5-F4E59692B8A8}" srcId="{A8F7B442-3A2A-4FF1-97A8-9491A28E0445}" destId="{144398DB-EABE-4020-BEF6-F06A27BD7FFF}" srcOrd="0" destOrd="0" parTransId="{DC9380D7-3114-42BB-82EF-625196CEC17E}" sibTransId="{6B5DAFDD-D256-4D88-9E23-720193D66FBC}"/>
    <dgm:cxn modelId="{261EA2C5-4C6B-4F54-ADF8-72FAD2BD5E67}" type="presParOf" srcId="{3FC03D03-872D-438B-9411-5D1E1DC16233}" destId="{0A80268E-289C-4122-84DF-DC664FA3A27D}" srcOrd="0" destOrd="0" presId="urn:microsoft.com/office/officeart/2018/2/layout/IconVerticalSolidList"/>
    <dgm:cxn modelId="{F8CC2069-32BC-47C1-8CF0-1AB63EBA661A}" type="presParOf" srcId="{0A80268E-289C-4122-84DF-DC664FA3A27D}" destId="{660F78AB-C36B-43F8-B922-33E59984CC70}" srcOrd="0" destOrd="0" presId="urn:microsoft.com/office/officeart/2018/2/layout/IconVerticalSolidList"/>
    <dgm:cxn modelId="{9745DD2B-96C7-4C49-B3C9-83ABC8A75D5C}" type="presParOf" srcId="{0A80268E-289C-4122-84DF-DC664FA3A27D}" destId="{38705FCB-6F5F-48C6-A1E3-F4EBFCDA158E}" srcOrd="1" destOrd="0" presId="urn:microsoft.com/office/officeart/2018/2/layout/IconVerticalSolidList"/>
    <dgm:cxn modelId="{2727D042-E421-434A-88B2-CE873D5BF9C9}" type="presParOf" srcId="{0A80268E-289C-4122-84DF-DC664FA3A27D}" destId="{7DE31402-4F17-4F5E-94C5-6BCFC70E232E}" srcOrd="2" destOrd="0" presId="urn:microsoft.com/office/officeart/2018/2/layout/IconVerticalSolidList"/>
    <dgm:cxn modelId="{8F053645-8255-467B-AAC2-791EE79528B3}" type="presParOf" srcId="{0A80268E-289C-4122-84DF-DC664FA3A27D}" destId="{48AE82E8-20E2-40D1-B269-DBCA2F1BEBF8}" srcOrd="3" destOrd="0" presId="urn:microsoft.com/office/officeart/2018/2/layout/IconVerticalSolidList"/>
    <dgm:cxn modelId="{027F5E52-EC60-4F20-B4D1-B49A593F54D9}" type="presParOf" srcId="{3FC03D03-872D-438B-9411-5D1E1DC16233}" destId="{E7B57379-539B-4522-9BFA-602293CB5A33}" srcOrd="1" destOrd="0" presId="urn:microsoft.com/office/officeart/2018/2/layout/IconVerticalSolidList"/>
    <dgm:cxn modelId="{02FED290-FFD9-4C4D-AC7A-C3D9642336C9}" type="presParOf" srcId="{3FC03D03-872D-438B-9411-5D1E1DC16233}" destId="{675FEAE0-BFB1-4C88-BF12-BD0374DB2B6A}" srcOrd="2" destOrd="0" presId="urn:microsoft.com/office/officeart/2018/2/layout/IconVerticalSolidList"/>
    <dgm:cxn modelId="{61E7FA99-9879-4342-A4D2-30A6A0290AE2}" type="presParOf" srcId="{675FEAE0-BFB1-4C88-BF12-BD0374DB2B6A}" destId="{7C9C3E75-A6C7-4864-A919-F63A708A4B6D}" srcOrd="0" destOrd="0" presId="urn:microsoft.com/office/officeart/2018/2/layout/IconVerticalSolidList"/>
    <dgm:cxn modelId="{F55A19F4-7C22-45AF-876D-9A8656AEF3B5}" type="presParOf" srcId="{675FEAE0-BFB1-4C88-BF12-BD0374DB2B6A}" destId="{AD0959C4-1454-41B0-A1EA-134A98DE424F}" srcOrd="1" destOrd="0" presId="urn:microsoft.com/office/officeart/2018/2/layout/IconVerticalSolidList"/>
    <dgm:cxn modelId="{F66B0A89-E3F4-4236-9CD0-9A69E71DBA4D}" type="presParOf" srcId="{675FEAE0-BFB1-4C88-BF12-BD0374DB2B6A}" destId="{A907A949-814D-4BB3-AACE-AAA093F50BEF}" srcOrd="2" destOrd="0" presId="urn:microsoft.com/office/officeart/2018/2/layout/IconVerticalSolidList"/>
    <dgm:cxn modelId="{A24E02EB-B994-45BB-B442-8BA0B8D65CAA}" type="presParOf" srcId="{675FEAE0-BFB1-4C88-BF12-BD0374DB2B6A}" destId="{E0D14445-4716-41AD-995E-E35A808214C3}" srcOrd="3" destOrd="0" presId="urn:microsoft.com/office/officeart/2018/2/layout/IconVerticalSolidList"/>
    <dgm:cxn modelId="{F265477D-C259-4382-9B9B-BEB02DC88DAD}" type="presParOf" srcId="{3FC03D03-872D-438B-9411-5D1E1DC16233}" destId="{CA55578D-5A7A-4FD1-A997-4ACAA4366359}" srcOrd="3" destOrd="0" presId="urn:microsoft.com/office/officeart/2018/2/layout/IconVerticalSolidList"/>
    <dgm:cxn modelId="{AD8C6213-C782-4559-8426-3E6127B76099}" type="presParOf" srcId="{3FC03D03-872D-438B-9411-5D1E1DC16233}" destId="{507FC09B-1C1E-47A9-8E6E-A40B052697D7}" srcOrd="4" destOrd="0" presId="urn:microsoft.com/office/officeart/2018/2/layout/IconVerticalSolidList"/>
    <dgm:cxn modelId="{82708A97-A6C9-4F04-8E1B-C5223B891A78}" type="presParOf" srcId="{507FC09B-1C1E-47A9-8E6E-A40B052697D7}" destId="{75E10AE3-813F-4ED5-A50A-D60B44A2D588}" srcOrd="0" destOrd="0" presId="urn:microsoft.com/office/officeart/2018/2/layout/IconVerticalSolidList"/>
    <dgm:cxn modelId="{3AAE9A03-4074-4706-835C-2A6A6E319575}" type="presParOf" srcId="{507FC09B-1C1E-47A9-8E6E-A40B052697D7}" destId="{0ED34E82-17B8-4D69-9B7F-B74569CD6973}" srcOrd="1" destOrd="0" presId="urn:microsoft.com/office/officeart/2018/2/layout/IconVerticalSolidList"/>
    <dgm:cxn modelId="{43F4660E-9E88-4D1B-9C68-0C741158F3E9}" type="presParOf" srcId="{507FC09B-1C1E-47A9-8E6E-A40B052697D7}" destId="{AE75965F-FB02-42CD-B57B-279092A7E97A}" srcOrd="2" destOrd="0" presId="urn:microsoft.com/office/officeart/2018/2/layout/IconVerticalSolidList"/>
    <dgm:cxn modelId="{AD98D689-3BE1-4B7C-954F-AD48E930D4E2}" type="presParOf" srcId="{507FC09B-1C1E-47A9-8E6E-A40B052697D7}" destId="{D745B37A-D469-4BA7-A6CC-1DE77B353DB8}" srcOrd="3" destOrd="0" presId="urn:microsoft.com/office/officeart/2018/2/layout/IconVerticalSolidList"/>
    <dgm:cxn modelId="{7F727E4B-4A7C-4E6A-906B-4451A7794E16}" type="presParOf" srcId="{507FC09B-1C1E-47A9-8E6E-A40B052697D7}" destId="{3AD5D226-DF52-45A0-974E-3ACE560EBAEB}" srcOrd="4" destOrd="0" presId="urn:microsoft.com/office/officeart/2018/2/layout/IconVerticalSolidList"/>
    <dgm:cxn modelId="{498D574F-1EE3-4AF7-81BB-3A292AFAD91A}" type="presParOf" srcId="{3FC03D03-872D-438B-9411-5D1E1DC16233}" destId="{AD90E97C-9D38-4413-B49E-59A26C8F4471}" srcOrd="5" destOrd="0" presId="urn:microsoft.com/office/officeart/2018/2/layout/IconVerticalSolidList"/>
    <dgm:cxn modelId="{ADFD916B-E406-4DDE-B74D-364B3B8909AC}" type="presParOf" srcId="{3FC03D03-872D-438B-9411-5D1E1DC16233}" destId="{B29D453E-9CBD-4609-88D8-46A5CED7CD60}" srcOrd="6" destOrd="0" presId="urn:microsoft.com/office/officeart/2018/2/layout/IconVerticalSolidList"/>
    <dgm:cxn modelId="{25A79F66-60ED-4471-8FB9-A97BD4904BAF}" type="presParOf" srcId="{B29D453E-9CBD-4609-88D8-46A5CED7CD60}" destId="{F2FA6A08-0071-4B90-B552-BF167FE3B3B6}" srcOrd="0" destOrd="0" presId="urn:microsoft.com/office/officeart/2018/2/layout/IconVerticalSolidList"/>
    <dgm:cxn modelId="{E3EE0422-3788-4F23-BF21-22B33EA903DB}" type="presParOf" srcId="{B29D453E-9CBD-4609-88D8-46A5CED7CD60}" destId="{FA74477A-83C1-4353-B3E4-CEB6B676A8DB}" srcOrd="1" destOrd="0" presId="urn:microsoft.com/office/officeart/2018/2/layout/IconVerticalSolidList"/>
    <dgm:cxn modelId="{3B6398BF-2533-498C-9A40-BAA00C1FE83F}" type="presParOf" srcId="{B29D453E-9CBD-4609-88D8-46A5CED7CD60}" destId="{5668B8AE-1CA3-4DBF-BCF3-BA0236C618D6}" srcOrd="2" destOrd="0" presId="urn:microsoft.com/office/officeart/2018/2/layout/IconVerticalSolidList"/>
    <dgm:cxn modelId="{348FC81D-2593-48FC-83D0-1B2D8C5D2AAF}" type="presParOf" srcId="{B29D453E-9CBD-4609-88D8-46A5CED7CD60}" destId="{4DDD1A18-B724-476E-8FAC-361724F39495}" srcOrd="3" destOrd="0" presId="urn:microsoft.com/office/officeart/2018/2/layout/IconVerticalSolidList"/>
    <dgm:cxn modelId="{F3890B36-A24F-4989-ACBE-8B8764AF45B0}" type="presParOf" srcId="{B29D453E-9CBD-4609-88D8-46A5CED7CD60}" destId="{AC12132E-640C-4C06-ACC4-77C8EFE425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E924AD-B09F-442D-A312-73F44DCD8CE7}"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AE41097B-C73B-4EF9-8733-92F8FFA9593F}">
      <dgm:prSet/>
      <dgm:spPr/>
      <dgm:t>
        <a:bodyPr/>
        <a:lstStyle/>
        <a:p>
          <a:r>
            <a:rPr lang="en-ID"/>
            <a:t>Request historical launch data from SpaceX API</a:t>
          </a:r>
          <a:endParaRPr lang="en-US"/>
        </a:p>
      </dgm:t>
    </dgm:pt>
    <dgm:pt modelId="{8316D2CE-2385-4C33-8133-81B06605739C}" type="parTrans" cxnId="{9D0DE3FA-14D1-4388-92DE-424D141EC6BA}">
      <dgm:prSet/>
      <dgm:spPr/>
      <dgm:t>
        <a:bodyPr/>
        <a:lstStyle/>
        <a:p>
          <a:endParaRPr lang="en-US"/>
        </a:p>
      </dgm:t>
    </dgm:pt>
    <dgm:pt modelId="{72CF2E2E-307C-40BB-AFA6-78A81C5DFD28}" type="sibTrans" cxnId="{9D0DE3FA-14D1-4388-92DE-424D141EC6BA}">
      <dgm:prSet/>
      <dgm:spPr/>
      <dgm:t>
        <a:bodyPr/>
        <a:lstStyle/>
        <a:p>
          <a:endParaRPr lang="en-US"/>
        </a:p>
      </dgm:t>
    </dgm:pt>
    <dgm:pt modelId="{C4DDD222-1E0F-49CC-B503-47E3AE03C16A}">
      <dgm:prSet/>
      <dgm:spPr/>
      <dgm:t>
        <a:bodyPr/>
        <a:lstStyle/>
        <a:p>
          <a:r>
            <a:rPr lang="en-ID"/>
            <a:t>Parse the data with .json and convert to dataframe with pd.json_normalize</a:t>
          </a:r>
          <a:endParaRPr lang="en-US"/>
        </a:p>
      </dgm:t>
    </dgm:pt>
    <dgm:pt modelId="{2CB5AAB8-9A11-4726-B4ED-638A4ED7256C}" type="parTrans" cxnId="{8DEF22D6-7B45-4206-8B8C-F8BC2AC61100}">
      <dgm:prSet/>
      <dgm:spPr/>
      <dgm:t>
        <a:bodyPr/>
        <a:lstStyle/>
        <a:p>
          <a:endParaRPr lang="en-US"/>
        </a:p>
      </dgm:t>
    </dgm:pt>
    <dgm:pt modelId="{CFD9913B-D690-44BA-8664-A73EACEC9B62}" type="sibTrans" cxnId="{8DEF22D6-7B45-4206-8B8C-F8BC2AC61100}">
      <dgm:prSet/>
      <dgm:spPr/>
      <dgm:t>
        <a:bodyPr/>
        <a:lstStyle/>
        <a:p>
          <a:endParaRPr lang="en-US"/>
        </a:p>
      </dgm:t>
    </dgm:pt>
    <dgm:pt modelId="{16442F37-6FFB-4E88-B651-00F012DFA026}">
      <dgm:prSet/>
      <dgm:spPr/>
      <dgm:t>
        <a:bodyPr/>
        <a:lstStyle/>
        <a:p>
          <a:r>
            <a:rPr lang="en-ID"/>
            <a:t>From the data filter only the necessary column</a:t>
          </a:r>
          <a:endParaRPr lang="en-US"/>
        </a:p>
      </dgm:t>
    </dgm:pt>
    <dgm:pt modelId="{566D912D-06C8-4023-A4F2-59B47B806E11}" type="parTrans" cxnId="{EEF7B4DF-B41D-4AF1-BCC8-35EBC89BC6D3}">
      <dgm:prSet/>
      <dgm:spPr/>
      <dgm:t>
        <a:bodyPr/>
        <a:lstStyle/>
        <a:p>
          <a:endParaRPr lang="en-US"/>
        </a:p>
      </dgm:t>
    </dgm:pt>
    <dgm:pt modelId="{AF715C46-3D79-40C6-BA4C-080346F97EFC}" type="sibTrans" cxnId="{EEF7B4DF-B41D-4AF1-BCC8-35EBC89BC6D3}">
      <dgm:prSet/>
      <dgm:spPr/>
      <dgm:t>
        <a:bodyPr/>
        <a:lstStyle/>
        <a:p>
          <a:endParaRPr lang="en-US"/>
        </a:p>
      </dgm:t>
    </dgm:pt>
    <dgm:pt modelId="{ECDF1E10-B55F-4A21-B67F-45990827B039}">
      <dgm:prSet/>
      <dgm:spPr/>
      <dgm:t>
        <a:bodyPr/>
        <a:lstStyle/>
        <a:p>
          <a:r>
            <a:rPr lang="en-ID"/>
            <a:t>Standardize format across all column</a:t>
          </a:r>
          <a:endParaRPr lang="en-US"/>
        </a:p>
      </dgm:t>
    </dgm:pt>
    <dgm:pt modelId="{26AEAE3C-E73F-41F3-A826-DBC272F2BDEE}" type="parTrans" cxnId="{FBADD41F-2DD6-4AE2-8F67-82EA26ACE051}">
      <dgm:prSet/>
      <dgm:spPr/>
      <dgm:t>
        <a:bodyPr/>
        <a:lstStyle/>
        <a:p>
          <a:endParaRPr lang="en-US"/>
        </a:p>
      </dgm:t>
    </dgm:pt>
    <dgm:pt modelId="{9151154D-4A4C-4170-A7D0-24FA55EF5594}" type="sibTrans" cxnId="{FBADD41F-2DD6-4AE2-8F67-82EA26ACE051}">
      <dgm:prSet/>
      <dgm:spPr/>
      <dgm:t>
        <a:bodyPr/>
        <a:lstStyle/>
        <a:p>
          <a:endParaRPr lang="en-US"/>
        </a:p>
      </dgm:t>
    </dgm:pt>
    <dgm:pt modelId="{ACC2808A-1EB5-4238-BA8A-509B148FA9BE}">
      <dgm:prSet/>
      <dgm:spPr/>
      <dgm:t>
        <a:bodyPr/>
        <a:lstStyle/>
        <a:p>
          <a:r>
            <a:rPr lang="en-ID"/>
            <a:t>Call auxiliary function (getBoosterVersion, getLaunchSite, getPayloadData, getCoreData) to further decode the data</a:t>
          </a:r>
          <a:endParaRPr lang="en-US"/>
        </a:p>
      </dgm:t>
    </dgm:pt>
    <dgm:pt modelId="{D7F41408-B481-42EA-BD29-7ACCAF234AA1}" type="parTrans" cxnId="{5F7B742E-6368-49C7-94BD-F97735E01568}">
      <dgm:prSet/>
      <dgm:spPr/>
      <dgm:t>
        <a:bodyPr/>
        <a:lstStyle/>
        <a:p>
          <a:endParaRPr lang="en-US"/>
        </a:p>
      </dgm:t>
    </dgm:pt>
    <dgm:pt modelId="{6200CEA1-7EF8-41E8-A1C2-81C97790151A}" type="sibTrans" cxnId="{5F7B742E-6368-49C7-94BD-F97735E01568}">
      <dgm:prSet/>
      <dgm:spPr/>
      <dgm:t>
        <a:bodyPr/>
        <a:lstStyle/>
        <a:p>
          <a:endParaRPr lang="en-US"/>
        </a:p>
      </dgm:t>
    </dgm:pt>
    <dgm:pt modelId="{EF545782-F447-4024-85A2-9919FF8864CD}">
      <dgm:prSet/>
      <dgm:spPr/>
      <dgm:t>
        <a:bodyPr/>
        <a:lstStyle/>
        <a:p>
          <a:r>
            <a:rPr lang="en-ID"/>
            <a:t>Merge all the data to dictionary</a:t>
          </a:r>
          <a:endParaRPr lang="en-US"/>
        </a:p>
      </dgm:t>
    </dgm:pt>
    <dgm:pt modelId="{D7AE5D97-47E5-4E52-AAF1-3B5CBC08C831}" type="parTrans" cxnId="{8046770B-4596-4341-9230-0A6806890B50}">
      <dgm:prSet/>
      <dgm:spPr/>
      <dgm:t>
        <a:bodyPr/>
        <a:lstStyle/>
        <a:p>
          <a:endParaRPr lang="en-US"/>
        </a:p>
      </dgm:t>
    </dgm:pt>
    <dgm:pt modelId="{FA37ED8E-0D4E-4022-9BB7-EBA4A69FFD52}" type="sibTrans" cxnId="{8046770B-4596-4341-9230-0A6806890B50}">
      <dgm:prSet/>
      <dgm:spPr/>
      <dgm:t>
        <a:bodyPr/>
        <a:lstStyle/>
        <a:p>
          <a:endParaRPr lang="en-US"/>
        </a:p>
      </dgm:t>
    </dgm:pt>
    <dgm:pt modelId="{D790867B-F008-4485-83FA-4D46556A237D}">
      <dgm:prSet/>
      <dgm:spPr/>
      <dgm:t>
        <a:bodyPr/>
        <a:lstStyle/>
        <a:p>
          <a:r>
            <a:rPr lang="en-ID"/>
            <a:t>Construct the dataframe from dictionary</a:t>
          </a:r>
          <a:endParaRPr lang="en-US"/>
        </a:p>
      </dgm:t>
    </dgm:pt>
    <dgm:pt modelId="{D30F8FE0-97C2-4D28-A2B1-59D3B894F99D}" type="parTrans" cxnId="{59BFE2BB-2B8D-445F-95EC-E298673C1DF1}">
      <dgm:prSet/>
      <dgm:spPr/>
      <dgm:t>
        <a:bodyPr/>
        <a:lstStyle/>
        <a:p>
          <a:endParaRPr lang="en-US"/>
        </a:p>
      </dgm:t>
    </dgm:pt>
    <dgm:pt modelId="{C6F4EEDE-3771-41BC-A1D2-854B07017173}" type="sibTrans" cxnId="{59BFE2BB-2B8D-445F-95EC-E298673C1DF1}">
      <dgm:prSet/>
      <dgm:spPr/>
      <dgm:t>
        <a:bodyPr/>
        <a:lstStyle/>
        <a:p>
          <a:endParaRPr lang="en-US"/>
        </a:p>
      </dgm:t>
    </dgm:pt>
    <dgm:pt modelId="{C23C0EA7-290A-449A-8E9C-D66B21FA6C80}">
      <dgm:prSet/>
      <dgm:spPr/>
      <dgm:t>
        <a:bodyPr/>
        <a:lstStyle/>
        <a:p>
          <a:r>
            <a:rPr lang="en-ID"/>
            <a:t>Filter the BoosterVersion to only include 'Falcon 9' and reset the FlightNumber indexing</a:t>
          </a:r>
          <a:endParaRPr lang="en-US"/>
        </a:p>
      </dgm:t>
    </dgm:pt>
    <dgm:pt modelId="{674B084C-C45C-47DF-BC99-0B1BCFE15577}" type="parTrans" cxnId="{D284CC13-31CD-4790-B31F-3BF415FEC2C4}">
      <dgm:prSet/>
      <dgm:spPr/>
      <dgm:t>
        <a:bodyPr/>
        <a:lstStyle/>
        <a:p>
          <a:endParaRPr lang="en-US"/>
        </a:p>
      </dgm:t>
    </dgm:pt>
    <dgm:pt modelId="{B2251264-0DF1-489C-BB05-74E1DE12C006}" type="sibTrans" cxnId="{D284CC13-31CD-4790-B31F-3BF415FEC2C4}">
      <dgm:prSet/>
      <dgm:spPr/>
      <dgm:t>
        <a:bodyPr/>
        <a:lstStyle/>
        <a:p>
          <a:endParaRPr lang="en-US"/>
        </a:p>
      </dgm:t>
    </dgm:pt>
    <dgm:pt modelId="{9D05E5DD-51E1-4573-9748-745CF867FD7D}">
      <dgm:prSet/>
      <dgm:spPr/>
      <dgm:t>
        <a:bodyPr/>
        <a:lstStyle/>
        <a:p>
          <a:r>
            <a:rPr lang="en-ID"/>
            <a:t>Check and impute any missing value (PayloadMass with .mean())</a:t>
          </a:r>
          <a:endParaRPr lang="en-US"/>
        </a:p>
      </dgm:t>
    </dgm:pt>
    <dgm:pt modelId="{30B0ABFF-2946-45D3-B4D1-4228AC8A8467}" type="parTrans" cxnId="{A9F3CF70-1DEC-4AE3-94A2-597C4434C08B}">
      <dgm:prSet/>
      <dgm:spPr/>
      <dgm:t>
        <a:bodyPr/>
        <a:lstStyle/>
        <a:p>
          <a:endParaRPr lang="en-US"/>
        </a:p>
      </dgm:t>
    </dgm:pt>
    <dgm:pt modelId="{82ACDADC-5CFF-4A5A-A289-4D7CAE212FB8}" type="sibTrans" cxnId="{A9F3CF70-1DEC-4AE3-94A2-597C4434C08B}">
      <dgm:prSet/>
      <dgm:spPr/>
      <dgm:t>
        <a:bodyPr/>
        <a:lstStyle/>
        <a:p>
          <a:endParaRPr lang="en-US"/>
        </a:p>
      </dgm:t>
    </dgm:pt>
    <dgm:pt modelId="{CFEDA19C-9057-4E6D-8657-9DA831C8154A}">
      <dgm:prSet/>
      <dgm:spPr/>
      <dgm:t>
        <a:bodyPr/>
        <a:lstStyle/>
        <a:p>
          <a:r>
            <a:rPr lang="en-ID"/>
            <a:t>Export to CSV format</a:t>
          </a:r>
          <a:endParaRPr lang="en-US"/>
        </a:p>
      </dgm:t>
    </dgm:pt>
    <dgm:pt modelId="{1DEBBB38-0176-47D0-AB71-97C4906EC540}" type="parTrans" cxnId="{DBE37B8C-FEFD-48C9-A752-C0EF9F620846}">
      <dgm:prSet/>
      <dgm:spPr/>
      <dgm:t>
        <a:bodyPr/>
        <a:lstStyle/>
        <a:p>
          <a:endParaRPr lang="en-US"/>
        </a:p>
      </dgm:t>
    </dgm:pt>
    <dgm:pt modelId="{28E94AB6-7048-429E-AE27-C3DC43BE0338}" type="sibTrans" cxnId="{DBE37B8C-FEFD-48C9-A752-C0EF9F620846}">
      <dgm:prSet/>
      <dgm:spPr/>
      <dgm:t>
        <a:bodyPr/>
        <a:lstStyle/>
        <a:p>
          <a:endParaRPr lang="en-US"/>
        </a:p>
      </dgm:t>
    </dgm:pt>
    <dgm:pt modelId="{576535ED-9BD5-477A-8657-A7F609B414FC}" type="pres">
      <dgm:prSet presAssocID="{5BE924AD-B09F-442D-A312-73F44DCD8CE7}" presName="Name0" presStyleCnt="0">
        <dgm:presLayoutVars>
          <dgm:dir/>
          <dgm:resizeHandles val="exact"/>
        </dgm:presLayoutVars>
      </dgm:prSet>
      <dgm:spPr/>
    </dgm:pt>
    <dgm:pt modelId="{9A9D1394-FB81-41CD-803E-8CEEAB30F513}" type="pres">
      <dgm:prSet presAssocID="{AE41097B-C73B-4EF9-8733-92F8FFA9593F}" presName="node" presStyleLbl="node1" presStyleIdx="0" presStyleCnt="10">
        <dgm:presLayoutVars>
          <dgm:bulletEnabled val="1"/>
        </dgm:presLayoutVars>
      </dgm:prSet>
      <dgm:spPr/>
    </dgm:pt>
    <dgm:pt modelId="{F08DED34-242F-4EE0-9532-6B1518FCBF79}" type="pres">
      <dgm:prSet presAssocID="{72CF2E2E-307C-40BB-AFA6-78A81C5DFD28}" presName="sibTrans" presStyleLbl="sibTrans1D1" presStyleIdx="0" presStyleCnt="9"/>
      <dgm:spPr/>
    </dgm:pt>
    <dgm:pt modelId="{52DE73EA-4B48-44FF-BE4A-16FBB9E9A624}" type="pres">
      <dgm:prSet presAssocID="{72CF2E2E-307C-40BB-AFA6-78A81C5DFD28}" presName="connectorText" presStyleLbl="sibTrans1D1" presStyleIdx="0" presStyleCnt="9"/>
      <dgm:spPr/>
    </dgm:pt>
    <dgm:pt modelId="{155453C4-A077-4DBD-8499-EA323A54BC88}" type="pres">
      <dgm:prSet presAssocID="{C4DDD222-1E0F-49CC-B503-47E3AE03C16A}" presName="node" presStyleLbl="node1" presStyleIdx="1" presStyleCnt="10">
        <dgm:presLayoutVars>
          <dgm:bulletEnabled val="1"/>
        </dgm:presLayoutVars>
      </dgm:prSet>
      <dgm:spPr/>
    </dgm:pt>
    <dgm:pt modelId="{FBDA64A5-9974-481B-B165-3580A93CB0B9}" type="pres">
      <dgm:prSet presAssocID="{CFD9913B-D690-44BA-8664-A73EACEC9B62}" presName="sibTrans" presStyleLbl="sibTrans1D1" presStyleIdx="1" presStyleCnt="9"/>
      <dgm:spPr/>
    </dgm:pt>
    <dgm:pt modelId="{32E190FE-779C-4050-BA52-446810DC8CA8}" type="pres">
      <dgm:prSet presAssocID="{CFD9913B-D690-44BA-8664-A73EACEC9B62}" presName="connectorText" presStyleLbl="sibTrans1D1" presStyleIdx="1" presStyleCnt="9"/>
      <dgm:spPr/>
    </dgm:pt>
    <dgm:pt modelId="{13495070-E04A-4FAA-B182-12A6345D32AE}" type="pres">
      <dgm:prSet presAssocID="{16442F37-6FFB-4E88-B651-00F012DFA026}" presName="node" presStyleLbl="node1" presStyleIdx="2" presStyleCnt="10">
        <dgm:presLayoutVars>
          <dgm:bulletEnabled val="1"/>
        </dgm:presLayoutVars>
      </dgm:prSet>
      <dgm:spPr/>
    </dgm:pt>
    <dgm:pt modelId="{41B0BEF1-7D66-43ED-BFB6-D451AF5DC5B3}" type="pres">
      <dgm:prSet presAssocID="{AF715C46-3D79-40C6-BA4C-080346F97EFC}" presName="sibTrans" presStyleLbl="sibTrans1D1" presStyleIdx="2" presStyleCnt="9"/>
      <dgm:spPr/>
    </dgm:pt>
    <dgm:pt modelId="{F9D281CD-876E-4B21-A5B5-2B2634EA6EC7}" type="pres">
      <dgm:prSet presAssocID="{AF715C46-3D79-40C6-BA4C-080346F97EFC}" presName="connectorText" presStyleLbl="sibTrans1D1" presStyleIdx="2" presStyleCnt="9"/>
      <dgm:spPr/>
    </dgm:pt>
    <dgm:pt modelId="{BF878220-00C5-48B2-BE68-60DC0B50D0D0}" type="pres">
      <dgm:prSet presAssocID="{ECDF1E10-B55F-4A21-B67F-45990827B039}" presName="node" presStyleLbl="node1" presStyleIdx="3" presStyleCnt="10">
        <dgm:presLayoutVars>
          <dgm:bulletEnabled val="1"/>
        </dgm:presLayoutVars>
      </dgm:prSet>
      <dgm:spPr/>
    </dgm:pt>
    <dgm:pt modelId="{7FDBE76C-44AD-44BA-BEE1-C4294CB34589}" type="pres">
      <dgm:prSet presAssocID="{9151154D-4A4C-4170-A7D0-24FA55EF5594}" presName="sibTrans" presStyleLbl="sibTrans1D1" presStyleIdx="3" presStyleCnt="9"/>
      <dgm:spPr/>
    </dgm:pt>
    <dgm:pt modelId="{D25566B6-1516-40B4-BC3C-A9D034FEABDF}" type="pres">
      <dgm:prSet presAssocID="{9151154D-4A4C-4170-A7D0-24FA55EF5594}" presName="connectorText" presStyleLbl="sibTrans1D1" presStyleIdx="3" presStyleCnt="9"/>
      <dgm:spPr/>
    </dgm:pt>
    <dgm:pt modelId="{35C554E4-81E0-450B-B844-28C74A196723}" type="pres">
      <dgm:prSet presAssocID="{ACC2808A-1EB5-4238-BA8A-509B148FA9BE}" presName="node" presStyleLbl="node1" presStyleIdx="4" presStyleCnt="10">
        <dgm:presLayoutVars>
          <dgm:bulletEnabled val="1"/>
        </dgm:presLayoutVars>
      </dgm:prSet>
      <dgm:spPr/>
    </dgm:pt>
    <dgm:pt modelId="{5EDAF98C-B0CD-45E8-A35B-DA326FB908B2}" type="pres">
      <dgm:prSet presAssocID="{6200CEA1-7EF8-41E8-A1C2-81C97790151A}" presName="sibTrans" presStyleLbl="sibTrans1D1" presStyleIdx="4" presStyleCnt="9"/>
      <dgm:spPr/>
    </dgm:pt>
    <dgm:pt modelId="{C3B50C29-BC3B-467F-8930-13BC4DD99AC5}" type="pres">
      <dgm:prSet presAssocID="{6200CEA1-7EF8-41E8-A1C2-81C97790151A}" presName="connectorText" presStyleLbl="sibTrans1D1" presStyleIdx="4" presStyleCnt="9"/>
      <dgm:spPr/>
    </dgm:pt>
    <dgm:pt modelId="{B14B7390-3627-402E-967A-C5045B8BEE2A}" type="pres">
      <dgm:prSet presAssocID="{EF545782-F447-4024-85A2-9919FF8864CD}" presName="node" presStyleLbl="node1" presStyleIdx="5" presStyleCnt="10">
        <dgm:presLayoutVars>
          <dgm:bulletEnabled val="1"/>
        </dgm:presLayoutVars>
      </dgm:prSet>
      <dgm:spPr/>
    </dgm:pt>
    <dgm:pt modelId="{E127987E-E40C-4407-833D-54F98AEBC58C}" type="pres">
      <dgm:prSet presAssocID="{FA37ED8E-0D4E-4022-9BB7-EBA4A69FFD52}" presName="sibTrans" presStyleLbl="sibTrans1D1" presStyleIdx="5" presStyleCnt="9"/>
      <dgm:spPr/>
    </dgm:pt>
    <dgm:pt modelId="{19AE9F90-6698-4F3A-83B8-6DC5214A0B4A}" type="pres">
      <dgm:prSet presAssocID="{FA37ED8E-0D4E-4022-9BB7-EBA4A69FFD52}" presName="connectorText" presStyleLbl="sibTrans1D1" presStyleIdx="5" presStyleCnt="9"/>
      <dgm:spPr/>
    </dgm:pt>
    <dgm:pt modelId="{67E8588C-0A9F-42AB-BBA9-FD10E2E384DE}" type="pres">
      <dgm:prSet presAssocID="{D790867B-F008-4485-83FA-4D46556A237D}" presName="node" presStyleLbl="node1" presStyleIdx="6" presStyleCnt="10">
        <dgm:presLayoutVars>
          <dgm:bulletEnabled val="1"/>
        </dgm:presLayoutVars>
      </dgm:prSet>
      <dgm:spPr/>
    </dgm:pt>
    <dgm:pt modelId="{2B99571F-4A18-4704-8B3B-DE6B7A3135E2}" type="pres">
      <dgm:prSet presAssocID="{C6F4EEDE-3771-41BC-A1D2-854B07017173}" presName="sibTrans" presStyleLbl="sibTrans1D1" presStyleIdx="6" presStyleCnt="9"/>
      <dgm:spPr/>
    </dgm:pt>
    <dgm:pt modelId="{E5D8CB9A-4465-46E3-B040-DFCFEB54EDCC}" type="pres">
      <dgm:prSet presAssocID="{C6F4EEDE-3771-41BC-A1D2-854B07017173}" presName="connectorText" presStyleLbl="sibTrans1D1" presStyleIdx="6" presStyleCnt="9"/>
      <dgm:spPr/>
    </dgm:pt>
    <dgm:pt modelId="{AB1DDBC9-2743-407E-BF2F-E12CC7E33442}" type="pres">
      <dgm:prSet presAssocID="{C23C0EA7-290A-449A-8E9C-D66B21FA6C80}" presName="node" presStyleLbl="node1" presStyleIdx="7" presStyleCnt="10">
        <dgm:presLayoutVars>
          <dgm:bulletEnabled val="1"/>
        </dgm:presLayoutVars>
      </dgm:prSet>
      <dgm:spPr/>
    </dgm:pt>
    <dgm:pt modelId="{42D1045C-F604-46F9-AA17-68EB7FC0B658}" type="pres">
      <dgm:prSet presAssocID="{B2251264-0DF1-489C-BB05-74E1DE12C006}" presName="sibTrans" presStyleLbl="sibTrans1D1" presStyleIdx="7" presStyleCnt="9"/>
      <dgm:spPr/>
    </dgm:pt>
    <dgm:pt modelId="{21A9A97C-AE0C-4C59-A9C4-DA8E33575B34}" type="pres">
      <dgm:prSet presAssocID="{B2251264-0DF1-489C-BB05-74E1DE12C006}" presName="connectorText" presStyleLbl="sibTrans1D1" presStyleIdx="7" presStyleCnt="9"/>
      <dgm:spPr/>
    </dgm:pt>
    <dgm:pt modelId="{D9023A9D-1CEC-4F9B-93D3-E22E44063BEB}" type="pres">
      <dgm:prSet presAssocID="{9D05E5DD-51E1-4573-9748-745CF867FD7D}" presName="node" presStyleLbl="node1" presStyleIdx="8" presStyleCnt="10">
        <dgm:presLayoutVars>
          <dgm:bulletEnabled val="1"/>
        </dgm:presLayoutVars>
      </dgm:prSet>
      <dgm:spPr/>
    </dgm:pt>
    <dgm:pt modelId="{E5D511AF-FDA0-46DA-868A-104F4D159AF8}" type="pres">
      <dgm:prSet presAssocID="{82ACDADC-5CFF-4A5A-A289-4D7CAE212FB8}" presName="sibTrans" presStyleLbl="sibTrans1D1" presStyleIdx="8" presStyleCnt="9"/>
      <dgm:spPr/>
    </dgm:pt>
    <dgm:pt modelId="{43AF70B6-96B5-4066-90A6-9ADE1AF7C87C}" type="pres">
      <dgm:prSet presAssocID="{82ACDADC-5CFF-4A5A-A289-4D7CAE212FB8}" presName="connectorText" presStyleLbl="sibTrans1D1" presStyleIdx="8" presStyleCnt="9"/>
      <dgm:spPr/>
    </dgm:pt>
    <dgm:pt modelId="{D76231C4-BA93-4005-933A-311892A7C7FC}" type="pres">
      <dgm:prSet presAssocID="{CFEDA19C-9057-4E6D-8657-9DA831C8154A}" presName="node" presStyleLbl="node1" presStyleIdx="9" presStyleCnt="10">
        <dgm:presLayoutVars>
          <dgm:bulletEnabled val="1"/>
        </dgm:presLayoutVars>
      </dgm:prSet>
      <dgm:spPr/>
    </dgm:pt>
  </dgm:ptLst>
  <dgm:cxnLst>
    <dgm:cxn modelId="{8046770B-4596-4341-9230-0A6806890B50}" srcId="{5BE924AD-B09F-442D-A312-73F44DCD8CE7}" destId="{EF545782-F447-4024-85A2-9919FF8864CD}" srcOrd="5" destOrd="0" parTransId="{D7AE5D97-47E5-4E52-AAF1-3B5CBC08C831}" sibTransId="{FA37ED8E-0D4E-4022-9BB7-EBA4A69FFD52}"/>
    <dgm:cxn modelId="{59D0A710-92B4-49B1-B0EB-4B2C73241D83}" type="presOf" srcId="{ECDF1E10-B55F-4A21-B67F-45990827B039}" destId="{BF878220-00C5-48B2-BE68-60DC0B50D0D0}" srcOrd="0" destOrd="0" presId="urn:microsoft.com/office/officeart/2016/7/layout/RepeatingBendingProcessNew"/>
    <dgm:cxn modelId="{1A47CC12-1AE7-495D-B86E-FBF6EC3FE790}" type="presOf" srcId="{72CF2E2E-307C-40BB-AFA6-78A81C5DFD28}" destId="{52DE73EA-4B48-44FF-BE4A-16FBB9E9A624}" srcOrd="1" destOrd="0" presId="urn:microsoft.com/office/officeart/2016/7/layout/RepeatingBendingProcessNew"/>
    <dgm:cxn modelId="{D284CC13-31CD-4790-B31F-3BF415FEC2C4}" srcId="{5BE924AD-B09F-442D-A312-73F44DCD8CE7}" destId="{C23C0EA7-290A-449A-8E9C-D66B21FA6C80}" srcOrd="7" destOrd="0" parTransId="{674B084C-C45C-47DF-BC99-0B1BCFE15577}" sibTransId="{B2251264-0DF1-489C-BB05-74E1DE12C006}"/>
    <dgm:cxn modelId="{E6091114-90D6-445C-8322-415B89FB88B5}" type="presOf" srcId="{9151154D-4A4C-4170-A7D0-24FA55EF5594}" destId="{7FDBE76C-44AD-44BA-BEE1-C4294CB34589}" srcOrd="0" destOrd="0" presId="urn:microsoft.com/office/officeart/2016/7/layout/RepeatingBendingProcessNew"/>
    <dgm:cxn modelId="{84B08918-CD81-4D11-BFEB-B1BE851E691E}" type="presOf" srcId="{72CF2E2E-307C-40BB-AFA6-78A81C5DFD28}" destId="{F08DED34-242F-4EE0-9532-6B1518FCBF79}" srcOrd="0" destOrd="0" presId="urn:microsoft.com/office/officeart/2016/7/layout/RepeatingBendingProcessNew"/>
    <dgm:cxn modelId="{FBADD41F-2DD6-4AE2-8F67-82EA26ACE051}" srcId="{5BE924AD-B09F-442D-A312-73F44DCD8CE7}" destId="{ECDF1E10-B55F-4A21-B67F-45990827B039}" srcOrd="3" destOrd="0" parTransId="{26AEAE3C-E73F-41F3-A826-DBC272F2BDEE}" sibTransId="{9151154D-4A4C-4170-A7D0-24FA55EF5594}"/>
    <dgm:cxn modelId="{5DBC9620-0AF2-4998-9C75-F80AA10F0BF6}" type="presOf" srcId="{AF715C46-3D79-40C6-BA4C-080346F97EFC}" destId="{F9D281CD-876E-4B21-A5B5-2B2634EA6EC7}" srcOrd="1" destOrd="0" presId="urn:microsoft.com/office/officeart/2016/7/layout/RepeatingBendingProcessNew"/>
    <dgm:cxn modelId="{F2431925-EC48-4007-BD48-3CE686943491}" type="presOf" srcId="{C23C0EA7-290A-449A-8E9C-D66B21FA6C80}" destId="{AB1DDBC9-2743-407E-BF2F-E12CC7E33442}" srcOrd="0" destOrd="0" presId="urn:microsoft.com/office/officeart/2016/7/layout/RepeatingBendingProcessNew"/>
    <dgm:cxn modelId="{5F7B742E-6368-49C7-94BD-F97735E01568}" srcId="{5BE924AD-B09F-442D-A312-73F44DCD8CE7}" destId="{ACC2808A-1EB5-4238-BA8A-509B148FA9BE}" srcOrd="4" destOrd="0" parTransId="{D7F41408-B481-42EA-BD29-7ACCAF234AA1}" sibTransId="{6200CEA1-7EF8-41E8-A1C2-81C97790151A}"/>
    <dgm:cxn modelId="{66903031-4EDF-4C53-83BD-725465C29F24}" type="presOf" srcId="{9D05E5DD-51E1-4573-9748-745CF867FD7D}" destId="{D9023A9D-1CEC-4F9B-93D3-E22E44063BEB}" srcOrd="0" destOrd="0" presId="urn:microsoft.com/office/officeart/2016/7/layout/RepeatingBendingProcessNew"/>
    <dgm:cxn modelId="{DF2EDA39-BDFF-487C-BA89-C3060C077838}" type="presOf" srcId="{AF715C46-3D79-40C6-BA4C-080346F97EFC}" destId="{41B0BEF1-7D66-43ED-BFB6-D451AF5DC5B3}" srcOrd="0" destOrd="0" presId="urn:microsoft.com/office/officeart/2016/7/layout/RepeatingBendingProcessNew"/>
    <dgm:cxn modelId="{6E093E5C-8E2F-4BCB-9EC4-2F37AEE65AE9}" type="presOf" srcId="{82ACDADC-5CFF-4A5A-A289-4D7CAE212FB8}" destId="{E5D511AF-FDA0-46DA-868A-104F4D159AF8}" srcOrd="0" destOrd="0" presId="urn:microsoft.com/office/officeart/2016/7/layout/RepeatingBendingProcessNew"/>
    <dgm:cxn modelId="{BE868445-1149-4E53-B339-569FD34656EA}" type="presOf" srcId="{AE41097B-C73B-4EF9-8733-92F8FFA9593F}" destId="{9A9D1394-FB81-41CD-803E-8CEEAB30F513}" srcOrd="0" destOrd="0" presId="urn:microsoft.com/office/officeart/2016/7/layout/RepeatingBendingProcessNew"/>
    <dgm:cxn modelId="{DE1F8865-4063-4913-8216-22B6541FBA41}" type="presOf" srcId="{5BE924AD-B09F-442D-A312-73F44DCD8CE7}" destId="{576535ED-9BD5-477A-8657-A7F609B414FC}" srcOrd="0" destOrd="0" presId="urn:microsoft.com/office/officeart/2016/7/layout/RepeatingBendingProcessNew"/>
    <dgm:cxn modelId="{ABA4FA6A-C5B4-4454-8D42-A13F89022559}" type="presOf" srcId="{82ACDADC-5CFF-4A5A-A289-4D7CAE212FB8}" destId="{43AF70B6-96B5-4066-90A6-9ADE1AF7C87C}" srcOrd="1" destOrd="0" presId="urn:microsoft.com/office/officeart/2016/7/layout/RepeatingBendingProcessNew"/>
    <dgm:cxn modelId="{21BF0B4E-B6A1-481F-9383-15D3EF2F0565}" type="presOf" srcId="{6200CEA1-7EF8-41E8-A1C2-81C97790151A}" destId="{5EDAF98C-B0CD-45E8-A35B-DA326FB908B2}" srcOrd="0" destOrd="0" presId="urn:microsoft.com/office/officeart/2016/7/layout/RepeatingBendingProcessNew"/>
    <dgm:cxn modelId="{A9F3CF70-1DEC-4AE3-94A2-597C4434C08B}" srcId="{5BE924AD-B09F-442D-A312-73F44DCD8CE7}" destId="{9D05E5DD-51E1-4573-9748-745CF867FD7D}" srcOrd="8" destOrd="0" parTransId="{30B0ABFF-2946-45D3-B4D1-4228AC8A8467}" sibTransId="{82ACDADC-5CFF-4A5A-A289-4D7CAE212FB8}"/>
    <dgm:cxn modelId="{0579D382-3411-4EC1-A507-5BC6BC01E654}" type="presOf" srcId="{C4DDD222-1E0F-49CC-B503-47E3AE03C16A}" destId="{155453C4-A077-4DBD-8499-EA323A54BC88}" srcOrd="0" destOrd="0" presId="urn:microsoft.com/office/officeart/2016/7/layout/RepeatingBendingProcessNew"/>
    <dgm:cxn modelId="{20B19989-15DA-4B82-B1D4-F931778E630E}" type="presOf" srcId="{16442F37-6FFB-4E88-B651-00F012DFA026}" destId="{13495070-E04A-4FAA-B182-12A6345D32AE}" srcOrd="0" destOrd="0" presId="urn:microsoft.com/office/officeart/2016/7/layout/RepeatingBendingProcessNew"/>
    <dgm:cxn modelId="{DBE37B8C-FEFD-48C9-A752-C0EF9F620846}" srcId="{5BE924AD-B09F-442D-A312-73F44DCD8CE7}" destId="{CFEDA19C-9057-4E6D-8657-9DA831C8154A}" srcOrd="9" destOrd="0" parTransId="{1DEBBB38-0176-47D0-AB71-97C4906EC540}" sibTransId="{28E94AB6-7048-429E-AE27-C3DC43BE0338}"/>
    <dgm:cxn modelId="{D725CA98-3048-4854-86C3-F92A486AA700}" type="presOf" srcId="{EF545782-F447-4024-85A2-9919FF8864CD}" destId="{B14B7390-3627-402E-967A-C5045B8BEE2A}" srcOrd="0" destOrd="0" presId="urn:microsoft.com/office/officeart/2016/7/layout/RepeatingBendingProcessNew"/>
    <dgm:cxn modelId="{47F3D398-D0CE-449B-BB3C-6881FC7AA147}" type="presOf" srcId="{B2251264-0DF1-489C-BB05-74E1DE12C006}" destId="{42D1045C-F604-46F9-AA17-68EB7FC0B658}" srcOrd="0" destOrd="0" presId="urn:microsoft.com/office/officeart/2016/7/layout/RepeatingBendingProcessNew"/>
    <dgm:cxn modelId="{BEC4ABA5-B0C0-4F40-803D-FCE616BB954A}" type="presOf" srcId="{D790867B-F008-4485-83FA-4D46556A237D}" destId="{67E8588C-0A9F-42AB-BBA9-FD10E2E384DE}" srcOrd="0" destOrd="0" presId="urn:microsoft.com/office/officeart/2016/7/layout/RepeatingBendingProcessNew"/>
    <dgm:cxn modelId="{A53D8AA8-43F2-417D-9B3D-A4F2A786520C}" type="presOf" srcId="{ACC2808A-1EB5-4238-BA8A-509B148FA9BE}" destId="{35C554E4-81E0-450B-B844-28C74A196723}" srcOrd="0" destOrd="0" presId="urn:microsoft.com/office/officeart/2016/7/layout/RepeatingBendingProcessNew"/>
    <dgm:cxn modelId="{CE024DBA-205F-4EB1-8A3E-8ADB85BE38F1}" type="presOf" srcId="{FA37ED8E-0D4E-4022-9BB7-EBA4A69FFD52}" destId="{19AE9F90-6698-4F3A-83B8-6DC5214A0B4A}" srcOrd="1" destOrd="0" presId="urn:microsoft.com/office/officeart/2016/7/layout/RepeatingBendingProcessNew"/>
    <dgm:cxn modelId="{F215CDBB-B605-47C8-8899-E61C1B82032D}" type="presOf" srcId="{CFD9913B-D690-44BA-8664-A73EACEC9B62}" destId="{FBDA64A5-9974-481B-B165-3580A93CB0B9}" srcOrd="0" destOrd="0" presId="urn:microsoft.com/office/officeart/2016/7/layout/RepeatingBendingProcessNew"/>
    <dgm:cxn modelId="{59BFE2BB-2B8D-445F-95EC-E298673C1DF1}" srcId="{5BE924AD-B09F-442D-A312-73F44DCD8CE7}" destId="{D790867B-F008-4485-83FA-4D46556A237D}" srcOrd="6" destOrd="0" parTransId="{D30F8FE0-97C2-4D28-A2B1-59D3B894F99D}" sibTransId="{C6F4EEDE-3771-41BC-A1D2-854B07017173}"/>
    <dgm:cxn modelId="{DE0730BC-804F-4B20-82BE-272225065EBF}" type="presOf" srcId="{B2251264-0DF1-489C-BB05-74E1DE12C006}" destId="{21A9A97C-AE0C-4C59-A9C4-DA8E33575B34}" srcOrd="1" destOrd="0" presId="urn:microsoft.com/office/officeart/2016/7/layout/RepeatingBendingProcessNew"/>
    <dgm:cxn modelId="{E94182C1-EF4B-4FB8-A767-13FB5DA0C2B2}" type="presOf" srcId="{6200CEA1-7EF8-41E8-A1C2-81C97790151A}" destId="{C3B50C29-BC3B-467F-8930-13BC4DD99AC5}" srcOrd="1" destOrd="0" presId="urn:microsoft.com/office/officeart/2016/7/layout/RepeatingBendingProcessNew"/>
    <dgm:cxn modelId="{649749C5-8838-43CB-9FAC-62706E0BF4CA}" type="presOf" srcId="{C6F4EEDE-3771-41BC-A1D2-854B07017173}" destId="{2B99571F-4A18-4704-8B3B-DE6B7A3135E2}" srcOrd="0" destOrd="0" presId="urn:microsoft.com/office/officeart/2016/7/layout/RepeatingBendingProcessNew"/>
    <dgm:cxn modelId="{8DEF22D6-7B45-4206-8B8C-F8BC2AC61100}" srcId="{5BE924AD-B09F-442D-A312-73F44DCD8CE7}" destId="{C4DDD222-1E0F-49CC-B503-47E3AE03C16A}" srcOrd="1" destOrd="0" parTransId="{2CB5AAB8-9A11-4726-B4ED-638A4ED7256C}" sibTransId="{CFD9913B-D690-44BA-8664-A73EACEC9B62}"/>
    <dgm:cxn modelId="{67C602DA-6ADD-4CDC-862D-0CBB76F6068D}" type="presOf" srcId="{FA37ED8E-0D4E-4022-9BB7-EBA4A69FFD52}" destId="{E127987E-E40C-4407-833D-54F98AEBC58C}" srcOrd="0" destOrd="0" presId="urn:microsoft.com/office/officeart/2016/7/layout/RepeatingBendingProcessNew"/>
    <dgm:cxn modelId="{EEF7B4DF-B41D-4AF1-BCC8-35EBC89BC6D3}" srcId="{5BE924AD-B09F-442D-A312-73F44DCD8CE7}" destId="{16442F37-6FFB-4E88-B651-00F012DFA026}" srcOrd="2" destOrd="0" parTransId="{566D912D-06C8-4023-A4F2-59B47B806E11}" sibTransId="{AF715C46-3D79-40C6-BA4C-080346F97EFC}"/>
    <dgm:cxn modelId="{23A6C2E7-56AF-48C2-BABB-56DEAB9B8A61}" type="presOf" srcId="{9151154D-4A4C-4170-A7D0-24FA55EF5594}" destId="{D25566B6-1516-40B4-BC3C-A9D034FEABDF}" srcOrd="1" destOrd="0" presId="urn:microsoft.com/office/officeart/2016/7/layout/RepeatingBendingProcessNew"/>
    <dgm:cxn modelId="{88DA79ED-4D5E-41A3-9AE3-C9E4BC61B245}" type="presOf" srcId="{CFEDA19C-9057-4E6D-8657-9DA831C8154A}" destId="{D76231C4-BA93-4005-933A-311892A7C7FC}" srcOrd="0" destOrd="0" presId="urn:microsoft.com/office/officeart/2016/7/layout/RepeatingBendingProcessNew"/>
    <dgm:cxn modelId="{C19818F8-D60C-4C22-9C9B-87AB6C38ED4C}" type="presOf" srcId="{C6F4EEDE-3771-41BC-A1D2-854B07017173}" destId="{E5D8CB9A-4465-46E3-B040-DFCFEB54EDCC}" srcOrd="1" destOrd="0" presId="urn:microsoft.com/office/officeart/2016/7/layout/RepeatingBendingProcessNew"/>
    <dgm:cxn modelId="{9D0DE3FA-14D1-4388-92DE-424D141EC6BA}" srcId="{5BE924AD-B09F-442D-A312-73F44DCD8CE7}" destId="{AE41097B-C73B-4EF9-8733-92F8FFA9593F}" srcOrd="0" destOrd="0" parTransId="{8316D2CE-2385-4C33-8133-81B06605739C}" sibTransId="{72CF2E2E-307C-40BB-AFA6-78A81C5DFD28}"/>
    <dgm:cxn modelId="{B68866FD-BDF1-4FD7-A401-F8458B40354F}" type="presOf" srcId="{CFD9913B-D690-44BA-8664-A73EACEC9B62}" destId="{32E190FE-779C-4050-BA52-446810DC8CA8}" srcOrd="1" destOrd="0" presId="urn:microsoft.com/office/officeart/2016/7/layout/RepeatingBendingProcessNew"/>
    <dgm:cxn modelId="{0216AD63-5A25-4E3E-AAE7-B3C6028423D8}" type="presParOf" srcId="{576535ED-9BD5-477A-8657-A7F609B414FC}" destId="{9A9D1394-FB81-41CD-803E-8CEEAB30F513}" srcOrd="0" destOrd="0" presId="urn:microsoft.com/office/officeart/2016/7/layout/RepeatingBendingProcessNew"/>
    <dgm:cxn modelId="{41B1E4C6-8080-48E9-A0A8-753F30C71DFB}" type="presParOf" srcId="{576535ED-9BD5-477A-8657-A7F609B414FC}" destId="{F08DED34-242F-4EE0-9532-6B1518FCBF79}" srcOrd="1" destOrd="0" presId="urn:microsoft.com/office/officeart/2016/7/layout/RepeatingBendingProcessNew"/>
    <dgm:cxn modelId="{93984B05-D18D-4B35-944D-C414F38CDB66}" type="presParOf" srcId="{F08DED34-242F-4EE0-9532-6B1518FCBF79}" destId="{52DE73EA-4B48-44FF-BE4A-16FBB9E9A624}" srcOrd="0" destOrd="0" presId="urn:microsoft.com/office/officeart/2016/7/layout/RepeatingBendingProcessNew"/>
    <dgm:cxn modelId="{3654B2F7-6401-4952-8719-A29748D1ACA1}" type="presParOf" srcId="{576535ED-9BD5-477A-8657-A7F609B414FC}" destId="{155453C4-A077-4DBD-8499-EA323A54BC88}" srcOrd="2" destOrd="0" presId="urn:microsoft.com/office/officeart/2016/7/layout/RepeatingBendingProcessNew"/>
    <dgm:cxn modelId="{1417285A-EEC7-49B3-8B3D-728CABF80857}" type="presParOf" srcId="{576535ED-9BD5-477A-8657-A7F609B414FC}" destId="{FBDA64A5-9974-481B-B165-3580A93CB0B9}" srcOrd="3" destOrd="0" presId="urn:microsoft.com/office/officeart/2016/7/layout/RepeatingBendingProcessNew"/>
    <dgm:cxn modelId="{0C3B7916-32B6-4A18-BB98-E6DB430EF2FA}" type="presParOf" srcId="{FBDA64A5-9974-481B-B165-3580A93CB0B9}" destId="{32E190FE-779C-4050-BA52-446810DC8CA8}" srcOrd="0" destOrd="0" presId="urn:microsoft.com/office/officeart/2016/7/layout/RepeatingBendingProcessNew"/>
    <dgm:cxn modelId="{0D2236F4-AF31-4548-B7F3-9266F520A5B8}" type="presParOf" srcId="{576535ED-9BD5-477A-8657-A7F609B414FC}" destId="{13495070-E04A-4FAA-B182-12A6345D32AE}" srcOrd="4" destOrd="0" presId="urn:microsoft.com/office/officeart/2016/7/layout/RepeatingBendingProcessNew"/>
    <dgm:cxn modelId="{51D06381-C397-4B46-8B35-D92389916FFF}" type="presParOf" srcId="{576535ED-9BD5-477A-8657-A7F609B414FC}" destId="{41B0BEF1-7D66-43ED-BFB6-D451AF5DC5B3}" srcOrd="5" destOrd="0" presId="urn:microsoft.com/office/officeart/2016/7/layout/RepeatingBendingProcessNew"/>
    <dgm:cxn modelId="{9F20263F-F350-4CFA-B69D-860C5DA4BF66}" type="presParOf" srcId="{41B0BEF1-7D66-43ED-BFB6-D451AF5DC5B3}" destId="{F9D281CD-876E-4B21-A5B5-2B2634EA6EC7}" srcOrd="0" destOrd="0" presId="urn:microsoft.com/office/officeart/2016/7/layout/RepeatingBendingProcessNew"/>
    <dgm:cxn modelId="{C32755B1-8C2F-4B6D-9581-64912DB5F87E}" type="presParOf" srcId="{576535ED-9BD5-477A-8657-A7F609B414FC}" destId="{BF878220-00C5-48B2-BE68-60DC0B50D0D0}" srcOrd="6" destOrd="0" presId="urn:microsoft.com/office/officeart/2016/7/layout/RepeatingBendingProcessNew"/>
    <dgm:cxn modelId="{64011FBA-2B08-415A-9B67-DD0E20141D36}" type="presParOf" srcId="{576535ED-9BD5-477A-8657-A7F609B414FC}" destId="{7FDBE76C-44AD-44BA-BEE1-C4294CB34589}" srcOrd="7" destOrd="0" presId="urn:microsoft.com/office/officeart/2016/7/layout/RepeatingBendingProcessNew"/>
    <dgm:cxn modelId="{10870805-0552-4458-BD80-3F8AC5AD5761}" type="presParOf" srcId="{7FDBE76C-44AD-44BA-BEE1-C4294CB34589}" destId="{D25566B6-1516-40B4-BC3C-A9D034FEABDF}" srcOrd="0" destOrd="0" presId="urn:microsoft.com/office/officeart/2016/7/layout/RepeatingBendingProcessNew"/>
    <dgm:cxn modelId="{F4184136-F2CC-4310-B515-EE62CCEC6C94}" type="presParOf" srcId="{576535ED-9BD5-477A-8657-A7F609B414FC}" destId="{35C554E4-81E0-450B-B844-28C74A196723}" srcOrd="8" destOrd="0" presId="urn:microsoft.com/office/officeart/2016/7/layout/RepeatingBendingProcessNew"/>
    <dgm:cxn modelId="{8D300DCC-9C6D-4EB0-8ED3-96040E9285C7}" type="presParOf" srcId="{576535ED-9BD5-477A-8657-A7F609B414FC}" destId="{5EDAF98C-B0CD-45E8-A35B-DA326FB908B2}" srcOrd="9" destOrd="0" presId="urn:microsoft.com/office/officeart/2016/7/layout/RepeatingBendingProcessNew"/>
    <dgm:cxn modelId="{A802EB7E-5C26-455A-94C1-AC9115C42B65}" type="presParOf" srcId="{5EDAF98C-B0CD-45E8-A35B-DA326FB908B2}" destId="{C3B50C29-BC3B-467F-8930-13BC4DD99AC5}" srcOrd="0" destOrd="0" presId="urn:microsoft.com/office/officeart/2016/7/layout/RepeatingBendingProcessNew"/>
    <dgm:cxn modelId="{D2A4C64E-F467-4E51-83AC-87D75E5BA9E9}" type="presParOf" srcId="{576535ED-9BD5-477A-8657-A7F609B414FC}" destId="{B14B7390-3627-402E-967A-C5045B8BEE2A}" srcOrd="10" destOrd="0" presId="urn:microsoft.com/office/officeart/2016/7/layout/RepeatingBendingProcessNew"/>
    <dgm:cxn modelId="{568BEE16-1280-4F11-AEDA-D6541FA08830}" type="presParOf" srcId="{576535ED-9BD5-477A-8657-A7F609B414FC}" destId="{E127987E-E40C-4407-833D-54F98AEBC58C}" srcOrd="11" destOrd="0" presId="urn:microsoft.com/office/officeart/2016/7/layout/RepeatingBendingProcessNew"/>
    <dgm:cxn modelId="{262EF09C-62EF-48B0-89D1-C0258E5249CA}" type="presParOf" srcId="{E127987E-E40C-4407-833D-54F98AEBC58C}" destId="{19AE9F90-6698-4F3A-83B8-6DC5214A0B4A}" srcOrd="0" destOrd="0" presId="urn:microsoft.com/office/officeart/2016/7/layout/RepeatingBendingProcessNew"/>
    <dgm:cxn modelId="{B545E95B-23EB-4E90-A3AE-CA58F4A3E24C}" type="presParOf" srcId="{576535ED-9BD5-477A-8657-A7F609B414FC}" destId="{67E8588C-0A9F-42AB-BBA9-FD10E2E384DE}" srcOrd="12" destOrd="0" presId="urn:microsoft.com/office/officeart/2016/7/layout/RepeatingBendingProcessNew"/>
    <dgm:cxn modelId="{84238EC8-792C-4AD4-A2E9-E95467AD832F}" type="presParOf" srcId="{576535ED-9BD5-477A-8657-A7F609B414FC}" destId="{2B99571F-4A18-4704-8B3B-DE6B7A3135E2}" srcOrd="13" destOrd="0" presId="urn:microsoft.com/office/officeart/2016/7/layout/RepeatingBendingProcessNew"/>
    <dgm:cxn modelId="{21111720-98E5-4669-8F68-6DF7017111D4}" type="presParOf" srcId="{2B99571F-4A18-4704-8B3B-DE6B7A3135E2}" destId="{E5D8CB9A-4465-46E3-B040-DFCFEB54EDCC}" srcOrd="0" destOrd="0" presId="urn:microsoft.com/office/officeart/2016/7/layout/RepeatingBendingProcessNew"/>
    <dgm:cxn modelId="{64C53F2B-2BEA-40D5-A1CD-AB1BE553ADB2}" type="presParOf" srcId="{576535ED-9BD5-477A-8657-A7F609B414FC}" destId="{AB1DDBC9-2743-407E-BF2F-E12CC7E33442}" srcOrd="14" destOrd="0" presId="urn:microsoft.com/office/officeart/2016/7/layout/RepeatingBendingProcessNew"/>
    <dgm:cxn modelId="{C8B94809-302E-48E0-BB98-C08809352339}" type="presParOf" srcId="{576535ED-9BD5-477A-8657-A7F609B414FC}" destId="{42D1045C-F604-46F9-AA17-68EB7FC0B658}" srcOrd="15" destOrd="0" presId="urn:microsoft.com/office/officeart/2016/7/layout/RepeatingBendingProcessNew"/>
    <dgm:cxn modelId="{FC68CC51-7302-4E72-82E4-BA695A81ECD2}" type="presParOf" srcId="{42D1045C-F604-46F9-AA17-68EB7FC0B658}" destId="{21A9A97C-AE0C-4C59-A9C4-DA8E33575B34}" srcOrd="0" destOrd="0" presId="urn:microsoft.com/office/officeart/2016/7/layout/RepeatingBendingProcessNew"/>
    <dgm:cxn modelId="{98774004-8776-4CCA-8796-6692BC1943A8}" type="presParOf" srcId="{576535ED-9BD5-477A-8657-A7F609B414FC}" destId="{D9023A9D-1CEC-4F9B-93D3-E22E44063BEB}" srcOrd="16" destOrd="0" presId="urn:microsoft.com/office/officeart/2016/7/layout/RepeatingBendingProcessNew"/>
    <dgm:cxn modelId="{3BB039CD-0B52-46AA-878F-D9B081503AFC}" type="presParOf" srcId="{576535ED-9BD5-477A-8657-A7F609B414FC}" destId="{E5D511AF-FDA0-46DA-868A-104F4D159AF8}" srcOrd="17" destOrd="0" presId="urn:microsoft.com/office/officeart/2016/7/layout/RepeatingBendingProcessNew"/>
    <dgm:cxn modelId="{3FFEDCBC-3566-4455-BB4A-1B342917BB72}" type="presParOf" srcId="{E5D511AF-FDA0-46DA-868A-104F4D159AF8}" destId="{43AF70B6-96B5-4066-90A6-9ADE1AF7C87C}" srcOrd="0" destOrd="0" presId="urn:microsoft.com/office/officeart/2016/7/layout/RepeatingBendingProcessNew"/>
    <dgm:cxn modelId="{9783C8E6-B225-4EF7-9F30-D17939C8ABE8}" type="presParOf" srcId="{576535ED-9BD5-477A-8657-A7F609B414FC}" destId="{D76231C4-BA93-4005-933A-311892A7C7FC}"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E924AD-B09F-442D-A312-73F44DCD8CE7}"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AE41097B-C73B-4EF9-8733-92F8FFA9593F}">
      <dgm:prSet/>
      <dgm:spPr/>
      <dgm:t>
        <a:bodyPr/>
        <a:lstStyle/>
        <a:p>
          <a:r>
            <a:rPr lang="en-US"/>
            <a:t>Request falcon 9 and falcon heavy data from Wikipedia</a:t>
          </a:r>
          <a:endParaRPr lang="en-US" dirty="0"/>
        </a:p>
      </dgm:t>
    </dgm:pt>
    <dgm:pt modelId="{8316D2CE-2385-4C33-8133-81B06605739C}" type="parTrans" cxnId="{9D0DE3FA-14D1-4388-92DE-424D141EC6BA}">
      <dgm:prSet/>
      <dgm:spPr/>
      <dgm:t>
        <a:bodyPr/>
        <a:lstStyle/>
        <a:p>
          <a:endParaRPr lang="en-US"/>
        </a:p>
      </dgm:t>
    </dgm:pt>
    <dgm:pt modelId="{72CF2E2E-307C-40BB-AFA6-78A81C5DFD28}" type="sibTrans" cxnId="{9D0DE3FA-14D1-4388-92DE-424D141EC6BA}">
      <dgm:prSet/>
      <dgm:spPr/>
      <dgm:t>
        <a:bodyPr/>
        <a:lstStyle/>
        <a:p>
          <a:endParaRPr lang="en-US"/>
        </a:p>
      </dgm:t>
    </dgm:pt>
    <dgm:pt modelId="{2CC22A52-0385-4401-898A-00871380F744}">
      <dgm:prSet/>
      <dgm:spPr/>
      <dgm:t>
        <a:bodyPr/>
        <a:lstStyle/>
        <a:p>
          <a:r>
            <a:rPr lang="en-US" dirty="0"/>
            <a:t>Create BeautifulSoup object, and parse the html response</a:t>
          </a:r>
          <a:endParaRPr lang="en-ID" dirty="0"/>
        </a:p>
      </dgm:t>
    </dgm:pt>
    <dgm:pt modelId="{5BBC5D31-BA87-4257-B263-11DEA9E3711B}" type="parTrans" cxnId="{B9EABE73-9184-4B13-AF56-94DD23914132}">
      <dgm:prSet/>
      <dgm:spPr/>
      <dgm:t>
        <a:bodyPr/>
        <a:lstStyle/>
        <a:p>
          <a:endParaRPr lang="en-ID"/>
        </a:p>
      </dgm:t>
    </dgm:pt>
    <dgm:pt modelId="{8F26AEB3-2C35-4DD9-ABC7-943BA61EDFC5}" type="sibTrans" cxnId="{B9EABE73-9184-4B13-AF56-94DD23914132}">
      <dgm:prSet/>
      <dgm:spPr/>
      <dgm:t>
        <a:bodyPr/>
        <a:lstStyle/>
        <a:p>
          <a:endParaRPr lang="en-ID"/>
        </a:p>
      </dgm:t>
    </dgm:pt>
    <dgm:pt modelId="{B9D93FF5-42E9-4ECD-821C-EA080D2C50D2}">
      <dgm:prSet/>
      <dgm:spPr/>
      <dgm:t>
        <a:bodyPr/>
        <a:lstStyle/>
        <a:p>
          <a:r>
            <a:rPr lang="en-US" dirty="0"/>
            <a:t>Find and extract the Falcon 9 data</a:t>
          </a:r>
          <a:endParaRPr lang="en-ID" dirty="0"/>
        </a:p>
      </dgm:t>
    </dgm:pt>
    <dgm:pt modelId="{583BA5B1-3298-431D-B062-7B80D2A77358}" type="parTrans" cxnId="{635A59B3-50CB-4387-82BF-626B208B9854}">
      <dgm:prSet/>
      <dgm:spPr/>
      <dgm:t>
        <a:bodyPr/>
        <a:lstStyle/>
        <a:p>
          <a:endParaRPr lang="en-ID"/>
        </a:p>
      </dgm:t>
    </dgm:pt>
    <dgm:pt modelId="{8C93692A-8EE0-4072-96ED-BC2FEDEBB922}" type="sibTrans" cxnId="{635A59B3-50CB-4387-82BF-626B208B9854}">
      <dgm:prSet/>
      <dgm:spPr/>
      <dgm:t>
        <a:bodyPr/>
        <a:lstStyle/>
        <a:p>
          <a:endParaRPr lang="en-ID"/>
        </a:p>
      </dgm:t>
    </dgm:pt>
    <dgm:pt modelId="{60CD04CC-00C1-4214-8D7E-901EF1BB2CA0}">
      <dgm:prSet/>
      <dgm:spPr/>
      <dgm:t>
        <a:bodyPr/>
        <a:lstStyle/>
        <a:p>
          <a:r>
            <a:rPr lang="en-US" dirty="0"/>
            <a:t>Iterate and call extract_column_from_header to get the column name</a:t>
          </a:r>
          <a:endParaRPr lang="en-ID" dirty="0"/>
        </a:p>
      </dgm:t>
    </dgm:pt>
    <dgm:pt modelId="{86183E61-B007-4806-B770-A77474ABD664}" type="parTrans" cxnId="{AD30AC5E-7538-41C5-87D6-F6CBB444494E}">
      <dgm:prSet/>
      <dgm:spPr/>
      <dgm:t>
        <a:bodyPr/>
        <a:lstStyle/>
        <a:p>
          <a:endParaRPr lang="en-ID"/>
        </a:p>
      </dgm:t>
    </dgm:pt>
    <dgm:pt modelId="{460AF7C7-6111-48B7-8188-A7904AC7F9D2}" type="sibTrans" cxnId="{AD30AC5E-7538-41C5-87D6-F6CBB444494E}">
      <dgm:prSet/>
      <dgm:spPr/>
      <dgm:t>
        <a:bodyPr/>
        <a:lstStyle/>
        <a:p>
          <a:endParaRPr lang="en-ID"/>
        </a:p>
      </dgm:t>
    </dgm:pt>
    <dgm:pt modelId="{350BCE8D-99DC-4930-8893-C85A2DF28C69}">
      <dgm:prSet/>
      <dgm:spPr/>
      <dgm:t>
        <a:bodyPr/>
        <a:lstStyle/>
        <a:p>
          <a:r>
            <a:rPr lang="en-US" dirty="0"/>
            <a:t>Create a empty dictionary with key based on extract_column_from_header results</a:t>
          </a:r>
          <a:endParaRPr lang="en-ID" dirty="0"/>
        </a:p>
      </dgm:t>
    </dgm:pt>
    <dgm:pt modelId="{75731EEC-31F7-4508-A7E9-DD692BCD94BB}" type="parTrans" cxnId="{CFB591B3-90D4-4D32-8634-3608F8AB8C84}">
      <dgm:prSet/>
      <dgm:spPr/>
      <dgm:t>
        <a:bodyPr/>
        <a:lstStyle/>
        <a:p>
          <a:endParaRPr lang="en-ID"/>
        </a:p>
      </dgm:t>
    </dgm:pt>
    <dgm:pt modelId="{00BCF56D-1508-4119-A9CA-C40924A04E98}" type="sibTrans" cxnId="{CFB591B3-90D4-4D32-8634-3608F8AB8C84}">
      <dgm:prSet/>
      <dgm:spPr/>
      <dgm:t>
        <a:bodyPr/>
        <a:lstStyle/>
        <a:p>
          <a:endParaRPr lang="en-ID"/>
        </a:p>
      </dgm:t>
    </dgm:pt>
    <dgm:pt modelId="{24BC5EB4-489E-4890-8652-2B386C2FEF54}">
      <dgm:prSet/>
      <dgm:spPr/>
      <dgm:t>
        <a:bodyPr/>
        <a:lstStyle/>
        <a:p>
          <a:r>
            <a:rPr lang="en-US" dirty="0"/>
            <a:t>Iterate, standardize and append the data to dictionary</a:t>
          </a:r>
          <a:endParaRPr lang="en-ID" dirty="0"/>
        </a:p>
      </dgm:t>
    </dgm:pt>
    <dgm:pt modelId="{3DB9CCE8-3BD5-4F91-A22F-8C08ED0E419C}" type="parTrans" cxnId="{9BFAF0D6-C3D6-4FF1-9CB0-C63B0F1D1535}">
      <dgm:prSet/>
      <dgm:spPr/>
      <dgm:t>
        <a:bodyPr/>
        <a:lstStyle/>
        <a:p>
          <a:endParaRPr lang="en-ID"/>
        </a:p>
      </dgm:t>
    </dgm:pt>
    <dgm:pt modelId="{2B3D698B-4480-475A-A85F-BA77652AD6C6}" type="sibTrans" cxnId="{9BFAF0D6-C3D6-4FF1-9CB0-C63B0F1D1535}">
      <dgm:prSet/>
      <dgm:spPr/>
      <dgm:t>
        <a:bodyPr/>
        <a:lstStyle/>
        <a:p>
          <a:endParaRPr lang="en-ID"/>
        </a:p>
      </dgm:t>
    </dgm:pt>
    <dgm:pt modelId="{A59B15F7-DF20-42FF-BBE0-62E22AB380D3}">
      <dgm:prSet/>
      <dgm:spPr/>
      <dgm:t>
        <a:bodyPr/>
        <a:lstStyle/>
        <a:p>
          <a:r>
            <a:rPr lang="en-US" dirty="0"/>
            <a:t>Convert the dictionary to dataframe</a:t>
          </a:r>
          <a:endParaRPr lang="en-ID" dirty="0"/>
        </a:p>
      </dgm:t>
    </dgm:pt>
    <dgm:pt modelId="{2F21439F-2076-40B9-B4AF-1C367C349B80}" type="parTrans" cxnId="{E93013BA-9DCD-4649-A442-77E1C9346161}">
      <dgm:prSet/>
      <dgm:spPr/>
      <dgm:t>
        <a:bodyPr/>
        <a:lstStyle/>
        <a:p>
          <a:endParaRPr lang="en-ID"/>
        </a:p>
      </dgm:t>
    </dgm:pt>
    <dgm:pt modelId="{99EF2D81-46B7-4162-B04C-E8B77D6587F4}" type="sibTrans" cxnId="{E93013BA-9DCD-4649-A442-77E1C9346161}">
      <dgm:prSet/>
      <dgm:spPr/>
      <dgm:t>
        <a:bodyPr/>
        <a:lstStyle/>
        <a:p>
          <a:endParaRPr lang="en-ID"/>
        </a:p>
      </dgm:t>
    </dgm:pt>
    <dgm:pt modelId="{11C94A57-14C1-4763-9928-2DF05FCD3A4E}">
      <dgm:prSet/>
      <dgm:spPr/>
      <dgm:t>
        <a:bodyPr/>
        <a:lstStyle/>
        <a:p>
          <a:r>
            <a:rPr lang="en-ID" dirty="0"/>
            <a:t>Export to CSV format</a:t>
          </a:r>
        </a:p>
      </dgm:t>
    </dgm:pt>
    <dgm:pt modelId="{8AD773DC-3FF3-437F-8591-6E5355097A82}" type="parTrans" cxnId="{428B2D08-62A0-4E66-AEC0-79D2C006D2EF}">
      <dgm:prSet/>
      <dgm:spPr/>
      <dgm:t>
        <a:bodyPr/>
        <a:lstStyle/>
        <a:p>
          <a:endParaRPr lang="en-ID"/>
        </a:p>
      </dgm:t>
    </dgm:pt>
    <dgm:pt modelId="{6BC10DD4-B861-4E1C-902B-193564338531}" type="sibTrans" cxnId="{428B2D08-62A0-4E66-AEC0-79D2C006D2EF}">
      <dgm:prSet/>
      <dgm:spPr/>
      <dgm:t>
        <a:bodyPr/>
        <a:lstStyle/>
        <a:p>
          <a:endParaRPr lang="en-ID"/>
        </a:p>
      </dgm:t>
    </dgm:pt>
    <dgm:pt modelId="{576535ED-9BD5-477A-8657-A7F609B414FC}" type="pres">
      <dgm:prSet presAssocID="{5BE924AD-B09F-442D-A312-73F44DCD8CE7}" presName="Name0" presStyleCnt="0">
        <dgm:presLayoutVars>
          <dgm:dir/>
          <dgm:resizeHandles val="exact"/>
        </dgm:presLayoutVars>
      </dgm:prSet>
      <dgm:spPr/>
    </dgm:pt>
    <dgm:pt modelId="{9A9D1394-FB81-41CD-803E-8CEEAB30F513}" type="pres">
      <dgm:prSet presAssocID="{AE41097B-C73B-4EF9-8733-92F8FFA9593F}" presName="node" presStyleLbl="node1" presStyleIdx="0" presStyleCnt="8">
        <dgm:presLayoutVars>
          <dgm:bulletEnabled val="1"/>
        </dgm:presLayoutVars>
      </dgm:prSet>
      <dgm:spPr/>
    </dgm:pt>
    <dgm:pt modelId="{F08DED34-242F-4EE0-9532-6B1518FCBF79}" type="pres">
      <dgm:prSet presAssocID="{72CF2E2E-307C-40BB-AFA6-78A81C5DFD28}" presName="sibTrans" presStyleLbl="sibTrans1D1" presStyleIdx="0" presStyleCnt="7"/>
      <dgm:spPr/>
    </dgm:pt>
    <dgm:pt modelId="{52DE73EA-4B48-44FF-BE4A-16FBB9E9A624}" type="pres">
      <dgm:prSet presAssocID="{72CF2E2E-307C-40BB-AFA6-78A81C5DFD28}" presName="connectorText" presStyleLbl="sibTrans1D1" presStyleIdx="0" presStyleCnt="7"/>
      <dgm:spPr/>
    </dgm:pt>
    <dgm:pt modelId="{83B03BAA-B362-40C0-9C66-9CC2EE0F2879}" type="pres">
      <dgm:prSet presAssocID="{2CC22A52-0385-4401-898A-00871380F744}" presName="node" presStyleLbl="node1" presStyleIdx="1" presStyleCnt="8">
        <dgm:presLayoutVars>
          <dgm:bulletEnabled val="1"/>
        </dgm:presLayoutVars>
      </dgm:prSet>
      <dgm:spPr/>
    </dgm:pt>
    <dgm:pt modelId="{CBC67190-D919-44DA-9083-7501DC67FEDD}" type="pres">
      <dgm:prSet presAssocID="{8F26AEB3-2C35-4DD9-ABC7-943BA61EDFC5}" presName="sibTrans" presStyleLbl="sibTrans1D1" presStyleIdx="1" presStyleCnt="7"/>
      <dgm:spPr/>
    </dgm:pt>
    <dgm:pt modelId="{539B009C-5F72-4F58-9C55-C452AA9E3E32}" type="pres">
      <dgm:prSet presAssocID="{8F26AEB3-2C35-4DD9-ABC7-943BA61EDFC5}" presName="connectorText" presStyleLbl="sibTrans1D1" presStyleIdx="1" presStyleCnt="7"/>
      <dgm:spPr/>
    </dgm:pt>
    <dgm:pt modelId="{75B6F38C-B7D6-4AF2-8D1F-5D792EAF2D77}" type="pres">
      <dgm:prSet presAssocID="{B9D93FF5-42E9-4ECD-821C-EA080D2C50D2}" presName="node" presStyleLbl="node1" presStyleIdx="2" presStyleCnt="8">
        <dgm:presLayoutVars>
          <dgm:bulletEnabled val="1"/>
        </dgm:presLayoutVars>
      </dgm:prSet>
      <dgm:spPr/>
    </dgm:pt>
    <dgm:pt modelId="{7702B422-563C-4DC4-9798-7169303ED7FE}" type="pres">
      <dgm:prSet presAssocID="{8C93692A-8EE0-4072-96ED-BC2FEDEBB922}" presName="sibTrans" presStyleLbl="sibTrans1D1" presStyleIdx="2" presStyleCnt="7"/>
      <dgm:spPr/>
    </dgm:pt>
    <dgm:pt modelId="{4D3A7392-2EF2-4FFE-93A7-F0AD7FD7CBDA}" type="pres">
      <dgm:prSet presAssocID="{8C93692A-8EE0-4072-96ED-BC2FEDEBB922}" presName="connectorText" presStyleLbl="sibTrans1D1" presStyleIdx="2" presStyleCnt="7"/>
      <dgm:spPr/>
    </dgm:pt>
    <dgm:pt modelId="{8B647295-7C7D-4753-980C-54B91178B038}" type="pres">
      <dgm:prSet presAssocID="{60CD04CC-00C1-4214-8D7E-901EF1BB2CA0}" presName="node" presStyleLbl="node1" presStyleIdx="3" presStyleCnt="8">
        <dgm:presLayoutVars>
          <dgm:bulletEnabled val="1"/>
        </dgm:presLayoutVars>
      </dgm:prSet>
      <dgm:spPr/>
    </dgm:pt>
    <dgm:pt modelId="{FB2E18A4-B055-4E95-954E-BB99BD3E2D72}" type="pres">
      <dgm:prSet presAssocID="{460AF7C7-6111-48B7-8188-A7904AC7F9D2}" presName="sibTrans" presStyleLbl="sibTrans1D1" presStyleIdx="3" presStyleCnt="7"/>
      <dgm:spPr/>
    </dgm:pt>
    <dgm:pt modelId="{0476AEB4-8942-4386-8396-59A0528CBD7F}" type="pres">
      <dgm:prSet presAssocID="{460AF7C7-6111-48B7-8188-A7904AC7F9D2}" presName="connectorText" presStyleLbl="sibTrans1D1" presStyleIdx="3" presStyleCnt="7"/>
      <dgm:spPr/>
    </dgm:pt>
    <dgm:pt modelId="{C1627B35-350F-49E5-987A-77E73F695E19}" type="pres">
      <dgm:prSet presAssocID="{350BCE8D-99DC-4930-8893-C85A2DF28C69}" presName="node" presStyleLbl="node1" presStyleIdx="4" presStyleCnt="8">
        <dgm:presLayoutVars>
          <dgm:bulletEnabled val="1"/>
        </dgm:presLayoutVars>
      </dgm:prSet>
      <dgm:spPr/>
    </dgm:pt>
    <dgm:pt modelId="{0086095B-7D1B-479D-8EBE-A9E8F7DFE724}" type="pres">
      <dgm:prSet presAssocID="{00BCF56D-1508-4119-A9CA-C40924A04E98}" presName="sibTrans" presStyleLbl="sibTrans1D1" presStyleIdx="4" presStyleCnt="7"/>
      <dgm:spPr/>
    </dgm:pt>
    <dgm:pt modelId="{E4310E0B-DC5B-4B2C-9B12-1727A5DE2025}" type="pres">
      <dgm:prSet presAssocID="{00BCF56D-1508-4119-A9CA-C40924A04E98}" presName="connectorText" presStyleLbl="sibTrans1D1" presStyleIdx="4" presStyleCnt="7"/>
      <dgm:spPr/>
    </dgm:pt>
    <dgm:pt modelId="{AC23151E-2122-45A7-9ED6-4222B2AEC702}" type="pres">
      <dgm:prSet presAssocID="{24BC5EB4-489E-4890-8652-2B386C2FEF54}" presName="node" presStyleLbl="node1" presStyleIdx="5" presStyleCnt="8">
        <dgm:presLayoutVars>
          <dgm:bulletEnabled val="1"/>
        </dgm:presLayoutVars>
      </dgm:prSet>
      <dgm:spPr/>
    </dgm:pt>
    <dgm:pt modelId="{F97EBFCC-7F55-4F1C-82A8-08FEB690A099}" type="pres">
      <dgm:prSet presAssocID="{2B3D698B-4480-475A-A85F-BA77652AD6C6}" presName="sibTrans" presStyleLbl="sibTrans1D1" presStyleIdx="5" presStyleCnt="7"/>
      <dgm:spPr/>
    </dgm:pt>
    <dgm:pt modelId="{0EC7B0C6-76AE-4D1B-A6CC-45C5798B9F10}" type="pres">
      <dgm:prSet presAssocID="{2B3D698B-4480-475A-A85F-BA77652AD6C6}" presName="connectorText" presStyleLbl="sibTrans1D1" presStyleIdx="5" presStyleCnt="7"/>
      <dgm:spPr/>
    </dgm:pt>
    <dgm:pt modelId="{5EC6D4BE-759A-4E03-98BA-CFF76C1162B9}" type="pres">
      <dgm:prSet presAssocID="{A59B15F7-DF20-42FF-BBE0-62E22AB380D3}" presName="node" presStyleLbl="node1" presStyleIdx="6" presStyleCnt="8">
        <dgm:presLayoutVars>
          <dgm:bulletEnabled val="1"/>
        </dgm:presLayoutVars>
      </dgm:prSet>
      <dgm:spPr/>
    </dgm:pt>
    <dgm:pt modelId="{E98B1BA0-C873-4738-BE72-9AB8D29C43CF}" type="pres">
      <dgm:prSet presAssocID="{99EF2D81-46B7-4162-B04C-E8B77D6587F4}" presName="sibTrans" presStyleLbl="sibTrans1D1" presStyleIdx="6" presStyleCnt="7"/>
      <dgm:spPr/>
    </dgm:pt>
    <dgm:pt modelId="{79F9081D-8D92-4E35-A5AB-D5098B5B1842}" type="pres">
      <dgm:prSet presAssocID="{99EF2D81-46B7-4162-B04C-E8B77D6587F4}" presName="connectorText" presStyleLbl="sibTrans1D1" presStyleIdx="6" presStyleCnt="7"/>
      <dgm:spPr/>
    </dgm:pt>
    <dgm:pt modelId="{162BA951-6943-43C2-B874-B40CC42E784E}" type="pres">
      <dgm:prSet presAssocID="{11C94A57-14C1-4763-9928-2DF05FCD3A4E}" presName="node" presStyleLbl="node1" presStyleIdx="7" presStyleCnt="8">
        <dgm:presLayoutVars>
          <dgm:bulletEnabled val="1"/>
        </dgm:presLayoutVars>
      </dgm:prSet>
      <dgm:spPr/>
    </dgm:pt>
  </dgm:ptLst>
  <dgm:cxnLst>
    <dgm:cxn modelId="{3C705A07-3402-4140-8D1E-2A3561BEDD84}" type="presOf" srcId="{00BCF56D-1508-4119-A9CA-C40924A04E98}" destId="{E4310E0B-DC5B-4B2C-9B12-1727A5DE2025}" srcOrd="1" destOrd="0" presId="urn:microsoft.com/office/officeart/2016/7/layout/RepeatingBendingProcessNew"/>
    <dgm:cxn modelId="{428B2D08-62A0-4E66-AEC0-79D2C006D2EF}" srcId="{5BE924AD-B09F-442D-A312-73F44DCD8CE7}" destId="{11C94A57-14C1-4763-9928-2DF05FCD3A4E}" srcOrd="7" destOrd="0" parTransId="{8AD773DC-3FF3-437F-8591-6E5355097A82}" sibTransId="{6BC10DD4-B861-4E1C-902B-193564338531}"/>
    <dgm:cxn modelId="{64315810-8D73-4A25-903F-42145FEB3F12}" type="presOf" srcId="{2B3D698B-4480-475A-A85F-BA77652AD6C6}" destId="{F97EBFCC-7F55-4F1C-82A8-08FEB690A099}" srcOrd="0" destOrd="0" presId="urn:microsoft.com/office/officeart/2016/7/layout/RepeatingBendingProcessNew"/>
    <dgm:cxn modelId="{1A47CC12-1AE7-495D-B86E-FBF6EC3FE790}" type="presOf" srcId="{72CF2E2E-307C-40BB-AFA6-78A81C5DFD28}" destId="{52DE73EA-4B48-44FF-BE4A-16FBB9E9A624}" srcOrd="1" destOrd="0" presId="urn:microsoft.com/office/officeart/2016/7/layout/RepeatingBendingProcessNew"/>
    <dgm:cxn modelId="{84B08918-CD81-4D11-BFEB-B1BE851E691E}" type="presOf" srcId="{72CF2E2E-307C-40BB-AFA6-78A81C5DFD28}" destId="{F08DED34-242F-4EE0-9532-6B1518FCBF79}" srcOrd="0" destOrd="0" presId="urn:microsoft.com/office/officeart/2016/7/layout/RepeatingBendingProcessNew"/>
    <dgm:cxn modelId="{B79E6421-DD68-44D1-8DFC-9B7760EFBFAC}" type="presOf" srcId="{350BCE8D-99DC-4930-8893-C85A2DF28C69}" destId="{C1627B35-350F-49E5-987A-77E73F695E19}" srcOrd="0" destOrd="0" presId="urn:microsoft.com/office/officeart/2016/7/layout/RepeatingBendingProcessNew"/>
    <dgm:cxn modelId="{3370D040-A15B-476E-9EA0-F07C1C1DA5D6}" type="presOf" srcId="{8F26AEB3-2C35-4DD9-ABC7-943BA61EDFC5}" destId="{CBC67190-D919-44DA-9083-7501DC67FEDD}" srcOrd="0" destOrd="0" presId="urn:microsoft.com/office/officeart/2016/7/layout/RepeatingBendingProcessNew"/>
    <dgm:cxn modelId="{AD30AC5E-7538-41C5-87D6-F6CBB444494E}" srcId="{5BE924AD-B09F-442D-A312-73F44DCD8CE7}" destId="{60CD04CC-00C1-4214-8D7E-901EF1BB2CA0}" srcOrd="3" destOrd="0" parTransId="{86183E61-B007-4806-B770-A77474ABD664}" sibTransId="{460AF7C7-6111-48B7-8188-A7904AC7F9D2}"/>
    <dgm:cxn modelId="{BFA18B63-8790-4433-B987-AF1E062D6545}" type="presOf" srcId="{2CC22A52-0385-4401-898A-00871380F744}" destId="{83B03BAA-B362-40C0-9C66-9CC2EE0F2879}" srcOrd="0" destOrd="0" presId="urn:microsoft.com/office/officeart/2016/7/layout/RepeatingBendingProcessNew"/>
    <dgm:cxn modelId="{B5EC5764-144A-40BD-A8F8-B288E6E78E44}" type="presOf" srcId="{8C93692A-8EE0-4072-96ED-BC2FEDEBB922}" destId="{7702B422-563C-4DC4-9798-7169303ED7FE}" srcOrd="0" destOrd="0" presId="urn:microsoft.com/office/officeart/2016/7/layout/RepeatingBendingProcessNew"/>
    <dgm:cxn modelId="{BE868445-1149-4E53-B339-569FD34656EA}" type="presOf" srcId="{AE41097B-C73B-4EF9-8733-92F8FFA9593F}" destId="{9A9D1394-FB81-41CD-803E-8CEEAB30F513}" srcOrd="0" destOrd="0" presId="urn:microsoft.com/office/officeart/2016/7/layout/RepeatingBendingProcessNew"/>
    <dgm:cxn modelId="{DE1F8865-4063-4913-8216-22B6541FBA41}" type="presOf" srcId="{5BE924AD-B09F-442D-A312-73F44DCD8CE7}" destId="{576535ED-9BD5-477A-8657-A7F609B414FC}" srcOrd="0" destOrd="0" presId="urn:microsoft.com/office/officeart/2016/7/layout/RepeatingBendingProcessNew"/>
    <dgm:cxn modelId="{BCBE5546-273C-4DF6-AF16-C37AA277A596}" type="presOf" srcId="{8F26AEB3-2C35-4DD9-ABC7-943BA61EDFC5}" destId="{539B009C-5F72-4F58-9C55-C452AA9E3E32}" srcOrd="1" destOrd="0" presId="urn:microsoft.com/office/officeart/2016/7/layout/RepeatingBendingProcessNew"/>
    <dgm:cxn modelId="{FF7D3C48-9D01-4C0F-A3E0-1D00942EA5C1}" type="presOf" srcId="{99EF2D81-46B7-4162-B04C-E8B77D6587F4}" destId="{E98B1BA0-C873-4738-BE72-9AB8D29C43CF}" srcOrd="0" destOrd="0" presId="urn:microsoft.com/office/officeart/2016/7/layout/RepeatingBendingProcessNew"/>
    <dgm:cxn modelId="{9E162573-B251-43D3-BCAD-DE225D4FC5E1}" type="presOf" srcId="{460AF7C7-6111-48B7-8188-A7904AC7F9D2}" destId="{0476AEB4-8942-4386-8396-59A0528CBD7F}" srcOrd="1" destOrd="0" presId="urn:microsoft.com/office/officeart/2016/7/layout/RepeatingBendingProcessNew"/>
    <dgm:cxn modelId="{43F19F53-D457-4E91-BDB1-8CD6464F61FF}" type="presOf" srcId="{24BC5EB4-489E-4890-8652-2B386C2FEF54}" destId="{AC23151E-2122-45A7-9ED6-4222B2AEC702}" srcOrd="0" destOrd="0" presId="urn:microsoft.com/office/officeart/2016/7/layout/RepeatingBendingProcessNew"/>
    <dgm:cxn modelId="{B9EABE73-9184-4B13-AF56-94DD23914132}" srcId="{5BE924AD-B09F-442D-A312-73F44DCD8CE7}" destId="{2CC22A52-0385-4401-898A-00871380F744}" srcOrd="1" destOrd="0" parTransId="{5BBC5D31-BA87-4257-B263-11DEA9E3711B}" sibTransId="{8F26AEB3-2C35-4DD9-ABC7-943BA61EDFC5}"/>
    <dgm:cxn modelId="{6A49638A-BA83-4637-86D4-24454DA3934C}" type="presOf" srcId="{00BCF56D-1508-4119-A9CA-C40924A04E98}" destId="{0086095B-7D1B-479D-8EBE-A9E8F7DFE724}" srcOrd="0" destOrd="0" presId="urn:microsoft.com/office/officeart/2016/7/layout/RepeatingBendingProcessNew"/>
    <dgm:cxn modelId="{BCCC9391-8A2D-42AE-9263-6DA4A8ACF6D7}" type="presOf" srcId="{460AF7C7-6111-48B7-8188-A7904AC7F9D2}" destId="{FB2E18A4-B055-4E95-954E-BB99BD3E2D72}" srcOrd="0" destOrd="0" presId="urn:microsoft.com/office/officeart/2016/7/layout/RepeatingBendingProcessNew"/>
    <dgm:cxn modelId="{4F837993-B830-47D3-B497-CBE500D202E3}" type="presOf" srcId="{60CD04CC-00C1-4214-8D7E-901EF1BB2CA0}" destId="{8B647295-7C7D-4753-980C-54B91178B038}" srcOrd="0" destOrd="0" presId="urn:microsoft.com/office/officeart/2016/7/layout/RepeatingBendingProcessNew"/>
    <dgm:cxn modelId="{6D65C39D-0690-490B-811A-6C91BA9AFFDF}" type="presOf" srcId="{8C93692A-8EE0-4072-96ED-BC2FEDEBB922}" destId="{4D3A7392-2EF2-4FFE-93A7-F0AD7FD7CBDA}" srcOrd="1" destOrd="0" presId="urn:microsoft.com/office/officeart/2016/7/layout/RepeatingBendingProcessNew"/>
    <dgm:cxn modelId="{0BC06EA1-D296-440F-B1AF-9D8106104BB6}" type="presOf" srcId="{2B3D698B-4480-475A-A85F-BA77652AD6C6}" destId="{0EC7B0C6-76AE-4D1B-A6CC-45C5798B9F10}" srcOrd="1" destOrd="0" presId="urn:microsoft.com/office/officeart/2016/7/layout/RepeatingBendingProcessNew"/>
    <dgm:cxn modelId="{635A59B3-50CB-4387-82BF-626B208B9854}" srcId="{5BE924AD-B09F-442D-A312-73F44DCD8CE7}" destId="{B9D93FF5-42E9-4ECD-821C-EA080D2C50D2}" srcOrd="2" destOrd="0" parTransId="{583BA5B1-3298-431D-B062-7B80D2A77358}" sibTransId="{8C93692A-8EE0-4072-96ED-BC2FEDEBB922}"/>
    <dgm:cxn modelId="{CFB591B3-90D4-4D32-8634-3608F8AB8C84}" srcId="{5BE924AD-B09F-442D-A312-73F44DCD8CE7}" destId="{350BCE8D-99DC-4930-8893-C85A2DF28C69}" srcOrd="4" destOrd="0" parTransId="{75731EEC-31F7-4508-A7E9-DD692BCD94BB}" sibTransId="{00BCF56D-1508-4119-A9CA-C40924A04E98}"/>
    <dgm:cxn modelId="{E93013BA-9DCD-4649-A442-77E1C9346161}" srcId="{5BE924AD-B09F-442D-A312-73F44DCD8CE7}" destId="{A59B15F7-DF20-42FF-BBE0-62E22AB380D3}" srcOrd="6" destOrd="0" parTransId="{2F21439F-2076-40B9-B4AF-1C367C349B80}" sibTransId="{99EF2D81-46B7-4162-B04C-E8B77D6587F4}"/>
    <dgm:cxn modelId="{5EBB00D5-6FF9-4959-BE38-50349E691EA8}" type="presOf" srcId="{11C94A57-14C1-4763-9928-2DF05FCD3A4E}" destId="{162BA951-6943-43C2-B874-B40CC42E784E}" srcOrd="0" destOrd="0" presId="urn:microsoft.com/office/officeart/2016/7/layout/RepeatingBendingProcessNew"/>
    <dgm:cxn modelId="{9805D4D5-AEBF-42B1-8261-A34518E92D84}" type="presOf" srcId="{99EF2D81-46B7-4162-B04C-E8B77D6587F4}" destId="{79F9081D-8D92-4E35-A5AB-D5098B5B1842}" srcOrd="1" destOrd="0" presId="urn:microsoft.com/office/officeart/2016/7/layout/RepeatingBendingProcessNew"/>
    <dgm:cxn modelId="{9BFAF0D6-C3D6-4FF1-9CB0-C63B0F1D1535}" srcId="{5BE924AD-B09F-442D-A312-73F44DCD8CE7}" destId="{24BC5EB4-489E-4890-8652-2B386C2FEF54}" srcOrd="5" destOrd="0" parTransId="{3DB9CCE8-3BD5-4F91-A22F-8C08ED0E419C}" sibTransId="{2B3D698B-4480-475A-A85F-BA77652AD6C6}"/>
    <dgm:cxn modelId="{635017F9-8D28-465F-8310-F975753E4031}" type="presOf" srcId="{A59B15F7-DF20-42FF-BBE0-62E22AB380D3}" destId="{5EC6D4BE-759A-4E03-98BA-CFF76C1162B9}" srcOrd="0" destOrd="0" presId="urn:microsoft.com/office/officeart/2016/7/layout/RepeatingBendingProcessNew"/>
    <dgm:cxn modelId="{9D0DE3FA-14D1-4388-92DE-424D141EC6BA}" srcId="{5BE924AD-B09F-442D-A312-73F44DCD8CE7}" destId="{AE41097B-C73B-4EF9-8733-92F8FFA9593F}" srcOrd="0" destOrd="0" parTransId="{8316D2CE-2385-4C33-8133-81B06605739C}" sibTransId="{72CF2E2E-307C-40BB-AFA6-78A81C5DFD28}"/>
    <dgm:cxn modelId="{9A85E9FD-A266-47B2-97EA-39512FA40B48}" type="presOf" srcId="{B9D93FF5-42E9-4ECD-821C-EA080D2C50D2}" destId="{75B6F38C-B7D6-4AF2-8D1F-5D792EAF2D77}" srcOrd="0" destOrd="0" presId="urn:microsoft.com/office/officeart/2016/7/layout/RepeatingBendingProcessNew"/>
    <dgm:cxn modelId="{0216AD63-5A25-4E3E-AAE7-B3C6028423D8}" type="presParOf" srcId="{576535ED-9BD5-477A-8657-A7F609B414FC}" destId="{9A9D1394-FB81-41CD-803E-8CEEAB30F513}" srcOrd="0" destOrd="0" presId="urn:microsoft.com/office/officeart/2016/7/layout/RepeatingBendingProcessNew"/>
    <dgm:cxn modelId="{41B1E4C6-8080-48E9-A0A8-753F30C71DFB}" type="presParOf" srcId="{576535ED-9BD5-477A-8657-A7F609B414FC}" destId="{F08DED34-242F-4EE0-9532-6B1518FCBF79}" srcOrd="1" destOrd="0" presId="urn:microsoft.com/office/officeart/2016/7/layout/RepeatingBendingProcessNew"/>
    <dgm:cxn modelId="{93984B05-D18D-4B35-944D-C414F38CDB66}" type="presParOf" srcId="{F08DED34-242F-4EE0-9532-6B1518FCBF79}" destId="{52DE73EA-4B48-44FF-BE4A-16FBB9E9A624}" srcOrd="0" destOrd="0" presId="urn:microsoft.com/office/officeart/2016/7/layout/RepeatingBendingProcessNew"/>
    <dgm:cxn modelId="{22E4E330-C148-409F-AC7C-56DBD394715B}" type="presParOf" srcId="{576535ED-9BD5-477A-8657-A7F609B414FC}" destId="{83B03BAA-B362-40C0-9C66-9CC2EE0F2879}" srcOrd="2" destOrd="0" presId="urn:microsoft.com/office/officeart/2016/7/layout/RepeatingBendingProcessNew"/>
    <dgm:cxn modelId="{DCFDDDB9-1D81-4C1C-8562-46365B076661}" type="presParOf" srcId="{576535ED-9BD5-477A-8657-A7F609B414FC}" destId="{CBC67190-D919-44DA-9083-7501DC67FEDD}" srcOrd="3" destOrd="0" presId="urn:microsoft.com/office/officeart/2016/7/layout/RepeatingBendingProcessNew"/>
    <dgm:cxn modelId="{37B8AC5B-DDC4-4845-B513-BC2E03238EA9}" type="presParOf" srcId="{CBC67190-D919-44DA-9083-7501DC67FEDD}" destId="{539B009C-5F72-4F58-9C55-C452AA9E3E32}" srcOrd="0" destOrd="0" presId="urn:microsoft.com/office/officeart/2016/7/layout/RepeatingBendingProcessNew"/>
    <dgm:cxn modelId="{B8B1AFCB-8E5C-4696-87D4-0FED57AE0E34}" type="presParOf" srcId="{576535ED-9BD5-477A-8657-A7F609B414FC}" destId="{75B6F38C-B7D6-4AF2-8D1F-5D792EAF2D77}" srcOrd="4" destOrd="0" presId="urn:microsoft.com/office/officeart/2016/7/layout/RepeatingBendingProcessNew"/>
    <dgm:cxn modelId="{586B915C-4A11-4E08-9312-9FDD982679E1}" type="presParOf" srcId="{576535ED-9BD5-477A-8657-A7F609B414FC}" destId="{7702B422-563C-4DC4-9798-7169303ED7FE}" srcOrd="5" destOrd="0" presId="urn:microsoft.com/office/officeart/2016/7/layout/RepeatingBendingProcessNew"/>
    <dgm:cxn modelId="{049F3659-C37E-4EE1-9CB5-5F3DF09E40B4}" type="presParOf" srcId="{7702B422-563C-4DC4-9798-7169303ED7FE}" destId="{4D3A7392-2EF2-4FFE-93A7-F0AD7FD7CBDA}" srcOrd="0" destOrd="0" presId="urn:microsoft.com/office/officeart/2016/7/layout/RepeatingBendingProcessNew"/>
    <dgm:cxn modelId="{1BD77E48-84B2-4B3B-8BD5-45A0DFB05920}" type="presParOf" srcId="{576535ED-9BD5-477A-8657-A7F609B414FC}" destId="{8B647295-7C7D-4753-980C-54B91178B038}" srcOrd="6" destOrd="0" presId="urn:microsoft.com/office/officeart/2016/7/layout/RepeatingBendingProcessNew"/>
    <dgm:cxn modelId="{BF6CFFED-ED9E-4644-B197-D10E6D37A0A4}" type="presParOf" srcId="{576535ED-9BD5-477A-8657-A7F609B414FC}" destId="{FB2E18A4-B055-4E95-954E-BB99BD3E2D72}" srcOrd="7" destOrd="0" presId="urn:microsoft.com/office/officeart/2016/7/layout/RepeatingBendingProcessNew"/>
    <dgm:cxn modelId="{14CDB40B-A5C4-41F3-8C64-6A0D931D5C86}" type="presParOf" srcId="{FB2E18A4-B055-4E95-954E-BB99BD3E2D72}" destId="{0476AEB4-8942-4386-8396-59A0528CBD7F}" srcOrd="0" destOrd="0" presId="urn:microsoft.com/office/officeart/2016/7/layout/RepeatingBendingProcessNew"/>
    <dgm:cxn modelId="{5F0322EE-CE73-4774-B25E-CB100760657F}" type="presParOf" srcId="{576535ED-9BD5-477A-8657-A7F609B414FC}" destId="{C1627B35-350F-49E5-987A-77E73F695E19}" srcOrd="8" destOrd="0" presId="urn:microsoft.com/office/officeart/2016/7/layout/RepeatingBendingProcessNew"/>
    <dgm:cxn modelId="{9B8AB8B9-1D36-46BF-9C7D-D0C96183D1E4}" type="presParOf" srcId="{576535ED-9BD5-477A-8657-A7F609B414FC}" destId="{0086095B-7D1B-479D-8EBE-A9E8F7DFE724}" srcOrd="9" destOrd="0" presId="urn:microsoft.com/office/officeart/2016/7/layout/RepeatingBendingProcessNew"/>
    <dgm:cxn modelId="{976FF0F3-E82D-4A80-B23D-DE12A34F14A8}" type="presParOf" srcId="{0086095B-7D1B-479D-8EBE-A9E8F7DFE724}" destId="{E4310E0B-DC5B-4B2C-9B12-1727A5DE2025}" srcOrd="0" destOrd="0" presId="urn:microsoft.com/office/officeart/2016/7/layout/RepeatingBendingProcessNew"/>
    <dgm:cxn modelId="{AA8497D5-236F-481F-8DB6-42D200FB157A}" type="presParOf" srcId="{576535ED-9BD5-477A-8657-A7F609B414FC}" destId="{AC23151E-2122-45A7-9ED6-4222B2AEC702}" srcOrd="10" destOrd="0" presId="urn:microsoft.com/office/officeart/2016/7/layout/RepeatingBendingProcessNew"/>
    <dgm:cxn modelId="{6067CE3C-F726-492E-9630-D3BB9578C4A5}" type="presParOf" srcId="{576535ED-9BD5-477A-8657-A7F609B414FC}" destId="{F97EBFCC-7F55-4F1C-82A8-08FEB690A099}" srcOrd="11" destOrd="0" presId="urn:microsoft.com/office/officeart/2016/7/layout/RepeatingBendingProcessNew"/>
    <dgm:cxn modelId="{CA54F835-9D3C-4BB7-8785-E41CC24C8749}" type="presParOf" srcId="{F97EBFCC-7F55-4F1C-82A8-08FEB690A099}" destId="{0EC7B0C6-76AE-4D1B-A6CC-45C5798B9F10}" srcOrd="0" destOrd="0" presId="urn:microsoft.com/office/officeart/2016/7/layout/RepeatingBendingProcessNew"/>
    <dgm:cxn modelId="{67DD013C-7DCD-4234-AADD-03D3D4F8488D}" type="presParOf" srcId="{576535ED-9BD5-477A-8657-A7F609B414FC}" destId="{5EC6D4BE-759A-4E03-98BA-CFF76C1162B9}" srcOrd="12" destOrd="0" presId="urn:microsoft.com/office/officeart/2016/7/layout/RepeatingBendingProcessNew"/>
    <dgm:cxn modelId="{D0AE314F-BCD7-40D6-826D-FF22C2AA32DD}" type="presParOf" srcId="{576535ED-9BD5-477A-8657-A7F609B414FC}" destId="{E98B1BA0-C873-4738-BE72-9AB8D29C43CF}" srcOrd="13" destOrd="0" presId="urn:microsoft.com/office/officeart/2016/7/layout/RepeatingBendingProcessNew"/>
    <dgm:cxn modelId="{EBE9A654-63AA-403B-9400-352636CAEA04}" type="presParOf" srcId="{E98B1BA0-C873-4738-BE72-9AB8D29C43CF}" destId="{79F9081D-8D92-4E35-A5AB-D5098B5B1842}" srcOrd="0" destOrd="0" presId="urn:microsoft.com/office/officeart/2016/7/layout/RepeatingBendingProcessNew"/>
    <dgm:cxn modelId="{945A1BAB-E439-4772-B348-6B1F1C2D6450}" type="presParOf" srcId="{576535ED-9BD5-477A-8657-A7F609B414FC}" destId="{162BA951-6943-43C2-B874-B40CC42E784E}"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2AC70C-2450-4707-961B-E079106AD295}" type="doc">
      <dgm:prSet loTypeId="urn:microsoft.com/office/officeart/2005/8/layout/process2" loCatId="process" qsTypeId="urn:microsoft.com/office/officeart/2005/8/quickstyle/simple3" qsCatId="simple" csTypeId="urn:microsoft.com/office/officeart/2005/8/colors/accent1_2" csCatId="accent1" phldr="1"/>
      <dgm:spPr/>
      <dgm:t>
        <a:bodyPr/>
        <a:lstStyle/>
        <a:p>
          <a:endParaRPr lang="en-ID"/>
        </a:p>
      </dgm:t>
    </dgm:pt>
    <dgm:pt modelId="{FF12BE74-FD2B-4B69-8488-F11D1881733C}">
      <dgm:prSet phldrT="[Text]" custT="1"/>
      <dgm:spPr/>
      <dgm:t>
        <a:bodyPr/>
        <a:lstStyle/>
        <a:p>
          <a:r>
            <a:rPr lang="en-ID" sz="1000" dirty="0"/>
            <a:t>Perform basic Exploratory Data Analysis (missing values, data types, etc)</a:t>
          </a:r>
        </a:p>
      </dgm:t>
    </dgm:pt>
    <dgm:pt modelId="{CAB68D29-E00A-4023-892E-79049B3567C6}" type="parTrans" cxnId="{E1898768-D4DD-4F2B-8EB5-C963986E3540}">
      <dgm:prSet/>
      <dgm:spPr/>
      <dgm:t>
        <a:bodyPr/>
        <a:lstStyle/>
        <a:p>
          <a:endParaRPr lang="en-ID" sz="2800"/>
        </a:p>
      </dgm:t>
    </dgm:pt>
    <dgm:pt modelId="{3BD0E4F0-7531-4B54-8DFB-1F760FA9EB9C}" type="sibTrans" cxnId="{E1898768-D4DD-4F2B-8EB5-C963986E3540}">
      <dgm:prSet custT="1"/>
      <dgm:spPr/>
      <dgm:t>
        <a:bodyPr/>
        <a:lstStyle/>
        <a:p>
          <a:endParaRPr lang="en-ID" sz="900"/>
        </a:p>
      </dgm:t>
    </dgm:pt>
    <dgm:pt modelId="{5CBCCFAC-DF84-4603-8B4B-35B089C61D2F}">
      <dgm:prSet custT="1"/>
      <dgm:spPr/>
      <dgm:t>
        <a:bodyPr/>
        <a:lstStyle/>
        <a:p>
          <a:r>
            <a:rPr lang="en-ID" sz="1000" dirty="0"/>
            <a:t>Count the number of launches on each site</a:t>
          </a:r>
        </a:p>
      </dgm:t>
    </dgm:pt>
    <dgm:pt modelId="{ACEDB28F-26CC-4CA4-AE78-550E683FEFE5}" type="parTrans" cxnId="{90782E07-09C5-4C3E-BE17-630E172A3E77}">
      <dgm:prSet/>
      <dgm:spPr/>
      <dgm:t>
        <a:bodyPr/>
        <a:lstStyle/>
        <a:p>
          <a:endParaRPr lang="en-ID" sz="2800"/>
        </a:p>
      </dgm:t>
    </dgm:pt>
    <dgm:pt modelId="{7FA3B6D2-8A16-4269-B6DA-B70D5CAFC471}" type="sibTrans" cxnId="{90782E07-09C5-4C3E-BE17-630E172A3E77}">
      <dgm:prSet custT="1"/>
      <dgm:spPr/>
      <dgm:t>
        <a:bodyPr/>
        <a:lstStyle/>
        <a:p>
          <a:endParaRPr lang="en-ID" sz="900"/>
        </a:p>
      </dgm:t>
    </dgm:pt>
    <dgm:pt modelId="{DEA4DC31-E5B5-4805-9E7E-AEC85146E19E}">
      <dgm:prSet custT="1"/>
      <dgm:spPr/>
      <dgm:t>
        <a:bodyPr/>
        <a:lstStyle/>
        <a:p>
          <a:r>
            <a:rPr lang="en-ID" sz="1000" dirty="0"/>
            <a:t>Count the number and occurrence of each orbit</a:t>
          </a:r>
        </a:p>
      </dgm:t>
    </dgm:pt>
    <dgm:pt modelId="{38BFF36A-2654-4026-AEEB-1D2D8D3AC0AF}" type="parTrans" cxnId="{29D03A6E-CA9A-4845-A405-1466F5EE4BE2}">
      <dgm:prSet/>
      <dgm:spPr/>
      <dgm:t>
        <a:bodyPr/>
        <a:lstStyle/>
        <a:p>
          <a:endParaRPr lang="en-ID" sz="2800"/>
        </a:p>
      </dgm:t>
    </dgm:pt>
    <dgm:pt modelId="{C810AD0B-11FE-4A83-9567-F55801350CFD}" type="sibTrans" cxnId="{29D03A6E-CA9A-4845-A405-1466F5EE4BE2}">
      <dgm:prSet custT="1"/>
      <dgm:spPr/>
      <dgm:t>
        <a:bodyPr/>
        <a:lstStyle/>
        <a:p>
          <a:endParaRPr lang="en-ID" sz="900"/>
        </a:p>
      </dgm:t>
    </dgm:pt>
    <dgm:pt modelId="{4526A9BF-52D8-4B84-80D6-E831E0F916CF}">
      <dgm:prSet custT="1"/>
      <dgm:spPr/>
      <dgm:t>
        <a:bodyPr/>
        <a:lstStyle/>
        <a:p>
          <a:r>
            <a:rPr lang="en-ID" sz="1000"/>
            <a:t>Count the number and occurrence of mission outcome of the orbits</a:t>
          </a:r>
        </a:p>
      </dgm:t>
    </dgm:pt>
    <dgm:pt modelId="{8D645062-4311-4BE2-A097-527708D11C7B}" type="parTrans" cxnId="{B52C6E32-B33C-4F51-BC24-D57A74E59F0D}">
      <dgm:prSet/>
      <dgm:spPr/>
      <dgm:t>
        <a:bodyPr/>
        <a:lstStyle/>
        <a:p>
          <a:endParaRPr lang="en-ID" sz="2800"/>
        </a:p>
      </dgm:t>
    </dgm:pt>
    <dgm:pt modelId="{1887C969-E9F0-4517-8FA6-35658EAB60FD}" type="sibTrans" cxnId="{B52C6E32-B33C-4F51-BC24-D57A74E59F0D}">
      <dgm:prSet custT="1"/>
      <dgm:spPr/>
      <dgm:t>
        <a:bodyPr/>
        <a:lstStyle/>
        <a:p>
          <a:endParaRPr lang="en-ID" sz="900"/>
        </a:p>
      </dgm:t>
    </dgm:pt>
    <dgm:pt modelId="{DB0E83BE-BB06-48D5-B631-F503777B767A}">
      <dgm:prSet custT="1"/>
      <dgm:spPr/>
      <dgm:t>
        <a:bodyPr/>
        <a:lstStyle/>
        <a:p>
          <a:r>
            <a:rPr lang="en-ID" sz="1000"/>
            <a:t>Create list of unique landing outcomes</a:t>
          </a:r>
        </a:p>
      </dgm:t>
    </dgm:pt>
    <dgm:pt modelId="{54CCDB4E-D86F-4331-9C38-D6DE846B5DF3}" type="parTrans" cxnId="{7D77BE32-7268-4EEE-A3A1-EEBF0D259E30}">
      <dgm:prSet/>
      <dgm:spPr/>
      <dgm:t>
        <a:bodyPr/>
        <a:lstStyle/>
        <a:p>
          <a:endParaRPr lang="en-ID" sz="2800"/>
        </a:p>
      </dgm:t>
    </dgm:pt>
    <dgm:pt modelId="{20033690-C198-4CB1-ACA1-547E72644741}" type="sibTrans" cxnId="{7D77BE32-7268-4EEE-A3A1-EEBF0D259E30}">
      <dgm:prSet custT="1"/>
      <dgm:spPr/>
      <dgm:t>
        <a:bodyPr/>
        <a:lstStyle/>
        <a:p>
          <a:endParaRPr lang="en-ID" sz="900"/>
        </a:p>
      </dgm:t>
    </dgm:pt>
    <dgm:pt modelId="{4E9CC965-01F0-4172-979A-BA8EBF0C2979}">
      <dgm:prSet custT="1"/>
      <dgm:spPr/>
      <dgm:t>
        <a:bodyPr/>
        <a:lstStyle/>
        <a:p>
          <a:r>
            <a:rPr lang="en-ID" sz="1000"/>
            <a:t>Categorize the landing outcomes to 2 general category</a:t>
          </a:r>
        </a:p>
      </dgm:t>
    </dgm:pt>
    <dgm:pt modelId="{A6EBC6C2-865B-4BCB-B15B-A17D98E6D918}" type="parTrans" cxnId="{DA9DE447-9202-4627-9742-D1B4C02D8C02}">
      <dgm:prSet/>
      <dgm:spPr/>
      <dgm:t>
        <a:bodyPr/>
        <a:lstStyle/>
        <a:p>
          <a:endParaRPr lang="en-ID" sz="2800"/>
        </a:p>
      </dgm:t>
    </dgm:pt>
    <dgm:pt modelId="{8666531B-5FBE-4708-838E-768B0153D15A}" type="sibTrans" cxnId="{DA9DE447-9202-4627-9742-D1B4C02D8C02}">
      <dgm:prSet custT="1"/>
      <dgm:spPr/>
      <dgm:t>
        <a:bodyPr/>
        <a:lstStyle/>
        <a:p>
          <a:endParaRPr lang="en-ID" sz="900"/>
        </a:p>
      </dgm:t>
    </dgm:pt>
    <dgm:pt modelId="{FF37572E-5469-4E16-8CAC-488C6837C67D}">
      <dgm:prSet custT="1"/>
      <dgm:spPr/>
      <dgm:t>
        <a:bodyPr/>
        <a:lstStyle/>
        <a:p>
          <a:r>
            <a:rPr lang="en-ID" sz="1000" dirty="0"/>
            <a:t>Transform the landing outcomes with the 2 general category</a:t>
          </a:r>
        </a:p>
      </dgm:t>
    </dgm:pt>
    <dgm:pt modelId="{9C155EE0-CB1F-452D-960E-B4AAF67366C0}" type="parTrans" cxnId="{0F7C6AD0-A225-4772-A46D-B8F242003386}">
      <dgm:prSet/>
      <dgm:spPr/>
      <dgm:t>
        <a:bodyPr/>
        <a:lstStyle/>
        <a:p>
          <a:endParaRPr lang="en-ID" sz="2800"/>
        </a:p>
      </dgm:t>
    </dgm:pt>
    <dgm:pt modelId="{4D6E15BB-F18C-488E-B86E-3862652BA892}" type="sibTrans" cxnId="{0F7C6AD0-A225-4772-A46D-B8F242003386}">
      <dgm:prSet/>
      <dgm:spPr/>
      <dgm:t>
        <a:bodyPr/>
        <a:lstStyle/>
        <a:p>
          <a:endParaRPr lang="en-ID" sz="2800"/>
        </a:p>
      </dgm:t>
    </dgm:pt>
    <dgm:pt modelId="{651AD021-0939-4ECF-86A2-4BAC0EF39C70}" type="pres">
      <dgm:prSet presAssocID="{672AC70C-2450-4707-961B-E079106AD295}" presName="linearFlow" presStyleCnt="0">
        <dgm:presLayoutVars>
          <dgm:resizeHandles val="exact"/>
        </dgm:presLayoutVars>
      </dgm:prSet>
      <dgm:spPr/>
    </dgm:pt>
    <dgm:pt modelId="{504E9432-A331-4A0D-A121-E44F3529A844}" type="pres">
      <dgm:prSet presAssocID="{FF12BE74-FD2B-4B69-8488-F11D1881733C}" presName="node" presStyleLbl="node1" presStyleIdx="0" presStyleCnt="7">
        <dgm:presLayoutVars>
          <dgm:bulletEnabled val="1"/>
        </dgm:presLayoutVars>
      </dgm:prSet>
      <dgm:spPr/>
    </dgm:pt>
    <dgm:pt modelId="{1371CC3D-750C-4CC0-BD3C-9DF1E1920370}" type="pres">
      <dgm:prSet presAssocID="{3BD0E4F0-7531-4B54-8DFB-1F760FA9EB9C}" presName="sibTrans" presStyleLbl="sibTrans2D1" presStyleIdx="0" presStyleCnt="6"/>
      <dgm:spPr/>
    </dgm:pt>
    <dgm:pt modelId="{B0B5FE2E-16E4-47D0-A7E4-E21D2FAF9403}" type="pres">
      <dgm:prSet presAssocID="{3BD0E4F0-7531-4B54-8DFB-1F760FA9EB9C}" presName="connectorText" presStyleLbl="sibTrans2D1" presStyleIdx="0" presStyleCnt="6"/>
      <dgm:spPr/>
    </dgm:pt>
    <dgm:pt modelId="{6782317F-8288-4CC7-8618-297D8BA03D7D}" type="pres">
      <dgm:prSet presAssocID="{5CBCCFAC-DF84-4603-8B4B-35B089C61D2F}" presName="node" presStyleLbl="node1" presStyleIdx="1" presStyleCnt="7">
        <dgm:presLayoutVars>
          <dgm:bulletEnabled val="1"/>
        </dgm:presLayoutVars>
      </dgm:prSet>
      <dgm:spPr/>
    </dgm:pt>
    <dgm:pt modelId="{D312DF71-5BE6-41A7-9313-E3121D894CE2}" type="pres">
      <dgm:prSet presAssocID="{7FA3B6D2-8A16-4269-B6DA-B70D5CAFC471}" presName="sibTrans" presStyleLbl="sibTrans2D1" presStyleIdx="1" presStyleCnt="6"/>
      <dgm:spPr/>
    </dgm:pt>
    <dgm:pt modelId="{B090E60E-E219-4BB1-BDEF-1CC69DE16291}" type="pres">
      <dgm:prSet presAssocID="{7FA3B6D2-8A16-4269-B6DA-B70D5CAFC471}" presName="connectorText" presStyleLbl="sibTrans2D1" presStyleIdx="1" presStyleCnt="6"/>
      <dgm:spPr/>
    </dgm:pt>
    <dgm:pt modelId="{8A5ABF24-77BA-4B26-BE9D-B9C4F84D2610}" type="pres">
      <dgm:prSet presAssocID="{DEA4DC31-E5B5-4805-9E7E-AEC85146E19E}" presName="node" presStyleLbl="node1" presStyleIdx="2" presStyleCnt="7">
        <dgm:presLayoutVars>
          <dgm:bulletEnabled val="1"/>
        </dgm:presLayoutVars>
      </dgm:prSet>
      <dgm:spPr/>
    </dgm:pt>
    <dgm:pt modelId="{D8881DA3-41A5-4C03-8928-142AD36B53B1}" type="pres">
      <dgm:prSet presAssocID="{C810AD0B-11FE-4A83-9567-F55801350CFD}" presName="sibTrans" presStyleLbl="sibTrans2D1" presStyleIdx="2" presStyleCnt="6"/>
      <dgm:spPr/>
    </dgm:pt>
    <dgm:pt modelId="{413472D0-E32F-4519-AA2A-B999E178FB4F}" type="pres">
      <dgm:prSet presAssocID="{C810AD0B-11FE-4A83-9567-F55801350CFD}" presName="connectorText" presStyleLbl="sibTrans2D1" presStyleIdx="2" presStyleCnt="6"/>
      <dgm:spPr/>
    </dgm:pt>
    <dgm:pt modelId="{32EB9B69-8CC7-437C-8E08-1721C7EE17BF}" type="pres">
      <dgm:prSet presAssocID="{4526A9BF-52D8-4B84-80D6-E831E0F916CF}" presName="node" presStyleLbl="node1" presStyleIdx="3" presStyleCnt="7">
        <dgm:presLayoutVars>
          <dgm:bulletEnabled val="1"/>
        </dgm:presLayoutVars>
      </dgm:prSet>
      <dgm:spPr/>
    </dgm:pt>
    <dgm:pt modelId="{062E39B4-D19A-4D8A-B008-681483EDCF6E}" type="pres">
      <dgm:prSet presAssocID="{1887C969-E9F0-4517-8FA6-35658EAB60FD}" presName="sibTrans" presStyleLbl="sibTrans2D1" presStyleIdx="3" presStyleCnt="6"/>
      <dgm:spPr/>
    </dgm:pt>
    <dgm:pt modelId="{AEEDC1A5-755B-44AF-B026-BFABFBDA80A8}" type="pres">
      <dgm:prSet presAssocID="{1887C969-E9F0-4517-8FA6-35658EAB60FD}" presName="connectorText" presStyleLbl="sibTrans2D1" presStyleIdx="3" presStyleCnt="6"/>
      <dgm:spPr/>
    </dgm:pt>
    <dgm:pt modelId="{332764CC-B386-4AD6-83E9-F42C374A5B36}" type="pres">
      <dgm:prSet presAssocID="{DB0E83BE-BB06-48D5-B631-F503777B767A}" presName="node" presStyleLbl="node1" presStyleIdx="4" presStyleCnt="7">
        <dgm:presLayoutVars>
          <dgm:bulletEnabled val="1"/>
        </dgm:presLayoutVars>
      </dgm:prSet>
      <dgm:spPr/>
    </dgm:pt>
    <dgm:pt modelId="{A55E0D79-DF72-4F13-8151-B235CE9C486E}" type="pres">
      <dgm:prSet presAssocID="{20033690-C198-4CB1-ACA1-547E72644741}" presName="sibTrans" presStyleLbl="sibTrans2D1" presStyleIdx="4" presStyleCnt="6"/>
      <dgm:spPr/>
    </dgm:pt>
    <dgm:pt modelId="{F5AD81B7-9250-4E65-95F3-4B65059A1B83}" type="pres">
      <dgm:prSet presAssocID="{20033690-C198-4CB1-ACA1-547E72644741}" presName="connectorText" presStyleLbl="sibTrans2D1" presStyleIdx="4" presStyleCnt="6"/>
      <dgm:spPr/>
    </dgm:pt>
    <dgm:pt modelId="{BD95CFDE-B163-4F51-A165-0BF7B99FF05B}" type="pres">
      <dgm:prSet presAssocID="{4E9CC965-01F0-4172-979A-BA8EBF0C2979}" presName="node" presStyleLbl="node1" presStyleIdx="5" presStyleCnt="7">
        <dgm:presLayoutVars>
          <dgm:bulletEnabled val="1"/>
        </dgm:presLayoutVars>
      </dgm:prSet>
      <dgm:spPr/>
    </dgm:pt>
    <dgm:pt modelId="{81E87E09-4548-4969-86AB-A2624DC81EC5}" type="pres">
      <dgm:prSet presAssocID="{8666531B-5FBE-4708-838E-768B0153D15A}" presName="sibTrans" presStyleLbl="sibTrans2D1" presStyleIdx="5" presStyleCnt="6"/>
      <dgm:spPr/>
    </dgm:pt>
    <dgm:pt modelId="{C060DA96-C5F9-41BA-B376-A1B749411C88}" type="pres">
      <dgm:prSet presAssocID="{8666531B-5FBE-4708-838E-768B0153D15A}" presName="connectorText" presStyleLbl="sibTrans2D1" presStyleIdx="5" presStyleCnt="6"/>
      <dgm:spPr/>
    </dgm:pt>
    <dgm:pt modelId="{3D4CCF86-FF07-4966-9AE6-B740F04A388A}" type="pres">
      <dgm:prSet presAssocID="{FF37572E-5469-4E16-8CAC-488C6837C67D}" presName="node" presStyleLbl="node1" presStyleIdx="6" presStyleCnt="7">
        <dgm:presLayoutVars>
          <dgm:bulletEnabled val="1"/>
        </dgm:presLayoutVars>
      </dgm:prSet>
      <dgm:spPr/>
    </dgm:pt>
  </dgm:ptLst>
  <dgm:cxnLst>
    <dgm:cxn modelId="{90782E07-09C5-4C3E-BE17-630E172A3E77}" srcId="{672AC70C-2450-4707-961B-E079106AD295}" destId="{5CBCCFAC-DF84-4603-8B4B-35B089C61D2F}" srcOrd="1" destOrd="0" parTransId="{ACEDB28F-26CC-4CA4-AE78-550E683FEFE5}" sibTransId="{7FA3B6D2-8A16-4269-B6DA-B70D5CAFC471}"/>
    <dgm:cxn modelId="{FA16A307-27B4-461A-8941-831477A635F8}" type="presOf" srcId="{1887C969-E9F0-4517-8FA6-35658EAB60FD}" destId="{AEEDC1A5-755B-44AF-B026-BFABFBDA80A8}" srcOrd="1" destOrd="0" presId="urn:microsoft.com/office/officeart/2005/8/layout/process2"/>
    <dgm:cxn modelId="{09DA9508-48BA-4998-95B0-1501B0707B3B}" type="presOf" srcId="{5CBCCFAC-DF84-4603-8B4B-35B089C61D2F}" destId="{6782317F-8288-4CC7-8618-297D8BA03D7D}" srcOrd="0" destOrd="0" presId="urn:microsoft.com/office/officeart/2005/8/layout/process2"/>
    <dgm:cxn modelId="{3A105721-A84C-4EBA-816D-7A51B9F98017}" type="presOf" srcId="{3BD0E4F0-7531-4B54-8DFB-1F760FA9EB9C}" destId="{1371CC3D-750C-4CC0-BD3C-9DF1E1920370}" srcOrd="0" destOrd="0" presId="urn:microsoft.com/office/officeart/2005/8/layout/process2"/>
    <dgm:cxn modelId="{949BFF2A-663E-49AA-95D9-E392E268CF8F}" type="presOf" srcId="{7FA3B6D2-8A16-4269-B6DA-B70D5CAFC471}" destId="{D312DF71-5BE6-41A7-9313-E3121D894CE2}" srcOrd="0" destOrd="0" presId="urn:microsoft.com/office/officeart/2005/8/layout/process2"/>
    <dgm:cxn modelId="{B52C6E32-B33C-4F51-BC24-D57A74E59F0D}" srcId="{672AC70C-2450-4707-961B-E079106AD295}" destId="{4526A9BF-52D8-4B84-80D6-E831E0F916CF}" srcOrd="3" destOrd="0" parTransId="{8D645062-4311-4BE2-A097-527708D11C7B}" sibTransId="{1887C969-E9F0-4517-8FA6-35658EAB60FD}"/>
    <dgm:cxn modelId="{7D77BE32-7268-4EEE-A3A1-EEBF0D259E30}" srcId="{672AC70C-2450-4707-961B-E079106AD295}" destId="{DB0E83BE-BB06-48D5-B631-F503777B767A}" srcOrd="4" destOrd="0" parTransId="{54CCDB4E-D86F-4331-9C38-D6DE846B5DF3}" sibTransId="{20033690-C198-4CB1-ACA1-547E72644741}"/>
    <dgm:cxn modelId="{171D903C-E22C-49EE-A9AA-3E738F76CE92}" type="presOf" srcId="{4E9CC965-01F0-4172-979A-BA8EBF0C2979}" destId="{BD95CFDE-B163-4F51-A165-0BF7B99FF05B}" srcOrd="0" destOrd="0" presId="urn:microsoft.com/office/officeart/2005/8/layout/process2"/>
    <dgm:cxn modelId="{DA9DE447-9202-4627-9742-D1B4C02D8C02}" srcId="{672AC70C-2450-4707-961B-E079106AD295}" destId="{4E9CC965-01F0-4172-979A-BA8EBF0C2979}" srcOrd="5" destOrd="0" parTransId="{A6EBC6C2-865B-4BCB-B15B-A17D98E6D918}" sibTransId="{8666531B-5FBE-4708-838E-768B0153D15A}"/>
    <dgm:cxn modelId="{E1898768-D4DD-4F2B-8EB5-C963986E3540}" srcId="{672AC70C-2450-4707-961B-E079106AD295}" destId="{FF12BE74-FD2B-4B69-8488-F11D1881733C}" srcOrd="0" destOrd="0" parTransId="{CAB68D29-E00A-4023-892E-79049B3567C6}" sibTransId="{3BD0E4F0-7531-4B54-8DFB-1F760FA9EB9C}"/>
    <dgm:cxn modelId="{57B1024D-2FD5-4BF7-B0F3-013D0A9FCBB7}" type="presOf" srcId="{3BD0E4F0-7531-4B54-8DFB-1F760FA9EB9C}" destId="{B0B5FE2E-16E4-47D0-A7E4-E21D2FAF9403}" srcOrd="1" destOrd="0" presId="urn:microsoft.com/office/officeart/2005/8/layout/process2"/>
    <dgm:cxn modelId="{29D03A6E-CA9A-4845-A405-1466F5EE4BE2}" srcId="{672AC70C-2450-4707-961B-E079106AD295}" destId="{DEA4DC31-E5B5-4805-9E7E-AEC85146E19E}" srcOrd="2" destOrd="0" parTransId="{38BFF36A-2654-4026-AEEB-1D2D8D3AC0AF}" sibTransId="{C810AD0B-11FE-4A83-9567-F55801350CFD}"/>
    <dgm:cxn modelId="{D1815950-D074-4134-AE2A-C8614B467CC9}" type="presOf" srcId="{FF37572E-5469-4E16-8CAC-488C6837C67D}" destId="{3D4CCF86-FF07-4966-9AE6-B740F04A388A}" srcOrd="0" destOrd="0" presId="urn:microsoft.com/office/officeart/2005/8/layout/process2"/>
    <dgm:cxn modelId="{6639BC52-5416-4A64-9AD1-09799D1CF1F1}" type="presOf" srcId="{C810AD0B-11FE-4A83-9567-F55801350CFD}" destId="{413472D0-E32F-4519-AA2A-B999E178FB4F}" srcOrd="1" destOrd="0" presId="urn:microsoft.com/office/officeart/2005/8/layout/process2"/>
    <dgm:cxn modelId="{0CC47899-F857-493F-A88A-4F0D33B271F9}" type="presOf" srcId="{4526A9BF-52D8-4B84-80D6-E831E0F916CF}" destId="{32EB9B69-8CC7-437C-8E08-1721C7EE17BF}" srcOrd="0" destOrd="0" presId="urn:microsoft.com/office/officeart/2005/8/layout/process2"/>
    <dgm:cxn modelId="{516EDC99-D216-493E-A67C-5B1638B9D127}" type="presOf" srcId="{7FA3B6D2-8A16-4269-B6DA-B70D5CAFC471}" destId="{B090E60E-E219-4BB1-BDEF-1CC69DE16291}" srcOrd="1" destOrd="0" presId="urn:microsoft.com/office/officeart/2005/8/layout/process2"/>
    <dgm:cxn modelId="{DEAD82A2-2A3A-49E7-807B-CB0B477D6CCD}" type="presOf" srcId="{20033690-C198-4CB1-ACA1-547E72644741}" destId="{F5AD81B7-9250-4E65-95F3-4B65059A1B83}" srcOrd="1" destOrd="0" presId="urn:microsoft.com/office/officeart/2005/8/layout/process2"/>
    <dgm:cxn modelId="{B088D5B5-0907-4704-B5BF-B92F9FAD2485}" type="presOf" srcId="{DEA4DC31-E5B5-4805-9E7E-AEC85146E19E}" destId="{8A5ABF24-77BA-4B26-BE9D-B9C4F84D2610}" srcOrd="0" destOrd="0" presId="urn:microsoft.com/office/officeart/2005/8/layout/process2"/>
    <dgm:cxn modelId="{4B96F7B7-90C2-4539-8B0C-B71B33774521}" type="presOf" srcId="{DB0E83BE-BB06-48D5-B631-F503777B767A}" destId="{332764CC-B386-4AD6-83E9-F42C374A5B36}" srcOrd="0" destOrd="0" presId="urn:microsoft.com/office/officeart/2005/8/layout/process2"/>
    <dgm:cxn modelId="{270608C3-A257-402F-92FE-3D3CF6C5580B}" type="presOf" srcId="{8666531B-5FBE-4708-838E-768B0153D15A}" destId="{81E87E09-4548-4969-86AB-A2624DC81EC5}" srcOrd="0" destOrd="0" presId="urn:microsoft.com/office/officeart/2005/8/layout/process2"/>
    <dgm:cxn modelId="{B918A4C3-96A8-45C3-9C34-9A0B3C35A1F4}" type="presOf" srcId="{8666531B-5FBE-4708-838E-768B0153D15A}" destId="{C060DA96-C5F9-41BA-B376-A1B749411C88}" srcOrd="1" destOrd="0" presId="urn:microsoft.com/office/officeart/2005/8/layout/process2"/>
    <dgm:cxn modelId="{0F7C6AD0-A225-4772-A46D-B8F242003386}" srcId="{672AC70C-2450-4707-961B-E079106AD295}" destId="{FF37572E-5469-4E16-8CAC-488C6837C67D}" srcOrd="6" destOrd="0" parTransId="{9C155EE0-CB1F-452D-960E-B4AAF67366C0}" sibTransId="{4D6E15BB-F18C-488E-B86E-3862652BA892}"/>
    <dgm:cxn modelId="{03B7A2D6-DD36-4139-9D27-68785A3AE2B1}" type="presOf" srcId="{20033690-C198-4CB1-ACA1-547E72644741}" destId="{A55E0D79-DF72-4F13-8151-B235CE9C486E}" srcOrd="0" destOrd="0" presId="urn:microsoft.com/office/officeart/2005/8/layout/process2"/>
    <dgm:cxn modelId="{F1B0D2DB-0F67-4136-853D-C6F7FEB3414C}" type="presOf" srcId="{1887C969-E9F0-4517-8FA6-35658EAB60FD}" destId="{062E39B4-D19A-4D8A-B008-681483EDCF6E}" srcOrd="0" destOrd="0" presId="urn:microsoft.com/office/officeart/2005/8/layout/process2"/>
    <dgm:cxn modelId="{4D354BE1-2B3D-4E0E-A9A5-912FD72E129A}" type="presOf" srcId="{672AC70C-2450-4707-961B-E079106AD295}" destId="{651AD021-0939-4ECF-86A2-4BAC0EF39C70}" srcOrd="0" destOrd="0" presId="urn:microsoft.com/office/officeart/2005/8/layout/process2"/>
    <dgm:cxn modelId="{D1CC61ED-4DF0-4850-AFE8-1682C3F566A0}" type="presOf" srcId="{FF12BE74-FD2B-4B69-8488-F11D1881733C}" destId="{504E9432-A331-4A0D-A121-E44F3529A844}" srcOrd="0" destOrd="0" presId="urn:microsoft.com/office/officeart/2005/8/layout/process2"/>
    <dgm:cxn modelId="{19D781FB-DAC9-43FD-8EFE-24A0EC50BB19}" type="presOf" srcId="{C810AD0B-11FE-4A83-9567-F55801350CFD}" destId="{D8881DA3-41A5-4C03-8928-142AD36B53B1}" srcOrd="0" destOrd="0" presId="urn:microsoft.com/office/officeart/2005/8/layout/process2"/>
    <dgm:cxn modelId="{C8B82631-81AE-4016-90BB-537539EF21A7}" type="presParOf" srcId="{651AD021-0939-4ECF-86A2-4BAC0EF39C70}" destId="{504E9432-A331-4A0D-A121-E44F3529A844}" srcOrd="0" destOrd="0" presId="urn:microsoft.com/office/officeart/2005/8/layout/process2"/>
    <dgm:cxn modelId="{3C2BBAE2-1D7B-4520-9030-121F82456432}" type="presParOf" srcId="{651AD021-0939-4ECF-86A2-4BAC0EF39C70}" destId="{1371CC3D-750C-4CC0-BD3C-9DF1E1920370}" srcOrd="1" destOrd="0" presId="urn:microsoft.com/office/officeart/2005/8/layout/process2"/>
    <dgm:cxn modelId="{CEED5693-0023-4E1C-95EE-FCDC940B04FC}" type="presParOf" srcId="{1371CC3D-750C-4CC0-BD3C-9DF1E1920370}" destId="{B0B5FE2E-16E4-47D0-A7E4-E21D2FAF9403}" srcOrd="0" destOrd="0" presId="urn:microsoft.com/office/officeart/2005/8/layout/process2"/>
    <dgm:cxn modelId="{C9E91EEA-3CEC-4510-A492-81746DAD49C2}" type="presParOf" srcId="{651AD021-0939-4ECF-86A2-4BAC0EF39C70}" destId="{6782317F-8288-4CC7-8618-297D8BA03D7D}" srcOrd="2" destOrd="0" presId="urn:microsoft.com/office/officeart/2005/8/layout/process2"/>
    <dgm:cxn modelId="{4B9BA868-A29C-47D3-978D-765390E9EDB4}" type="presParOf" srcId="{651AD021-0939-4ECF-86A2-4BAC0EF39C70}" destId="{D312DF71-5BE6-41A7-9313-E3121D894CE2}" srcOrd="3" destOrd="0" presId="urn:microsoft.com/office/officeart/2005/8/layout/process2"/>
    <dgm:cxn modelId="{26244DB4-0939-4D49-9F93-5C5A68779559}" type="presParOf" srcId="{D312DF71-5BE6-41A7-9313-E3121D894CE2}" destId="{B090E60E-E219-4BB1-BDEF-1CC69DE16291}" srcOrd="0" destOrd="0" presId="urn:microsoft.com/office/officeart/2005/8/layout/process2"/>
    <dgm:cxn modelId="{93582ECD-3B9E-4DFD-AF9F-99D00B029E7F}" type="presParOf" srcId="{651AD021-0939-4ECF-86A2-4BAC0EF39C70}" destId="{8A5ABF24-77BA-4B26-BE9D-B9C4F84D2610}" srcOrd="4" destOrd="0" presId="urn:microsoft.com/office/officeart/2005/8/layout/process2"/>
    <dgm:cxn modelId="{EFA3F436-BF0E-4990-8E9D-11D1E6CCED6E}" type="presParOf" srcId="{651AD021-0939-4ECF-86A2-4BAC0EF39C70}" destId="{D8881DA3-41A5-4C03-8928-142AD36B53B1}" srcOrd="5" destOrd="0" presId="urn:microsoft.com/office/officeart/2005/8/layout/process2"/>
    <dgm:cxn modelId="{A1560917-36EC-4C87-BAF2-4BD2EDC9CCB2}" type="presParOf" srcId="{D8881DA3-41A5-4C03-8928-142AD36B53B1}" destId="{413472D0-E32F-4519-AA2A-B999E178FB4F}" srcOrd="0" destOrd="0" presId="urn:microsoft.com/office/officeart/2005/8/layout/process2"/>
    <dgm:cxn modelId="{BFF50823-9332-458B-9A62-B8FC66E0941A}" type="presParOf" srcId="{651AD021-0939-4ECF-86A2-4BAC0EF39C70}" destId="{32EB9B69-8CC7-437C-8E08-1721C7EE17BF}" srcOrd="6" destOrd="0" presId="urn:microsoft.com/office/officeart/2005/8/layout/process2"/>
    <dgm:cxn modelId="{0357D3BC-3352-4DE3-9E2E-1541F81042C7}" type="presParOf" srcId="{651AD021-0939-4ECF-86A2-4BAC0EF39C70}" destId="{062E39B4-D19A-4D8A-B008-681483EDCF6E}" srcOrd="7" destOrd="0" presId="urn:microsoft.com/office/officeart/2005/8/layout/process2"/>
    <dgm:cxn modelId="{9B38CEAC-E4E6-490E-B678-C3959AF70260}" type="presParOf" srcId="{062E39B4-D19A-4D8A-B008-681483EDCF6E}" destId="{AEEDC1A5-755B-44AF-B026-BFABFBDA80A8}" srcOrd="0" destOrd="0" presId="urn:microsoft.com/office/officeart/2005/8/layout/process2"/>
    <dgm:cxn modelId="{BEB674B2-5110-4208-B262-55B4CE90ECCC}" type="presParOf" srcId="{651AD021-0939-4ECF-86A2-4BAC0EF39C70}" destId="{332764CC-B386-4AD6-83E9-F42C374A5B36}" srcOrd="8" destOrd="0" presId="urn:microsoft.com/office/officeart/2005/8/layout/process2"/>
    <dgm:cxn modelId="{20AAB0BF-6B7F-49FF-B0D8-4F6BFF30D02A}" type="presParOf" srcId="{651AD021-0939-4ECF-86A2-4BAC0EF39C70}" destId="{A55E0D79-DF72-4F13-8151-B235CE9C486E}" srcOrd="9" destOrd="0" presId="urn:microsoft.com/office/officeart/2005/8/layout/process2"/>
    <dgm:cxn modelId="{9904A8CC-6533-4903-A7BA-334253879380}" type="presParOf" srcId="{A55E0D79-DF72-4F13-8151-B235CE9C486E}" destId="{F5AD81B7-9250-4E65-95F3-4B65059A1B83}" srcOrd="0" destOrd="0" presId="urn:microsoft.com/office/officeart/2005/8/layout/process2"/>
    <dgm:cxn modelId="{55F8D327-06CF-45D8-83F6-B1302D84621C}" type="presParOf" srcId="{651AD021-0939-4ECF-86A2-4BAC0EF39C70}" destId="{BD95CFDE-B163-4F51-A165-0BF7B99FF05B}" srcOrd="10" destOrd="0" presId="urn:microsoft.com/office/officeart/2005/8/layout/process2"/>
    <dgm:cxn modelId="{A6F63298-62A8-40DD-8791-1A3859E844B6}" type="presParOf" srcId="{651AD021-0939-4ECF-86A2-4BAC0EF39C70}" destId="{81E87E09-4548-4969-86AB-A2624DC81EC5}" srcOrd="11" destOrd="0" presId="urn:microsoft.com/office/officeart/2005/8/layout/process2"/>
    <dgm:cxn modelId="{89E7DC23-283B-4A13-991A-3ECEA88586F3}" type="presParOf" srcId="{81E87E09-4548-4969-86AB-A2624DC81EC5}" destId="{C060DA96-C5F9-41BA-B376-A1B749411C88}" srcOrd="0" destOrd="0" presId="urn:microsoft.com/office/officeart/2005/8/layout/process2"/>
    <dgm:cxn modelId="{372AA672-A3ED-4266-A97A-F96FA7F7D9C8}" type="presParOf" srcId="{651AD021-0939-4ECF-86A2-4BAC0EF39C70}" destId="{3D4CCF86-FF07-4966-9AE6-B740F04A388A}"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10BBCB-8375-4257-ABD2-BF055FD718F6}"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4892C3D-70BF-4388-BB2E-68FED6787FD7}">
      <dgm:prSet/>
      <dgm:spPr/>
      <dgm:t>
        <a:bodyPr/>
        <a:lstStyle/>
        <a:p>
          <a:r>
            <a:rPr lang="en-US"/>
            <a:t>In this dataset we used 3 type of charts to do visualization:</a:t>
          </a:r>
        </a:p>
      </dgm:t>
    </dgm:pt>
    <dgm:pt modelId="{309847DB-B57F-4581-8641-F2449014EFD2}" type="parTrans" cxnId="{61C2B561-B98C-4BBF-B55A-28691E854820}">
      <dgm:prSet/>
      <dgm:spPr/>
      <dgm:t>
        <a:bodyPr/>
        <a:lstStyle/>
        <a:p>
          <a:endParaRPr lang="en-US"/>
        </a:p>
      </dgm:t>
    </dgm:pt>
    <dgm:pt modelId="{207C0ED5-16EA-417A-BEE3-67BB0DE0BB65}" type="sibTrans" cxnId="{61C2B561-B98C-4BBF-B55A-28691E854820}">
      <dgm:prSet/>
      <dgm:spPr/>
      <dgm:t>
        <a:bodyPr/>
        <a:lstStyle/>
        <a:p>
          <a:endParaRPr lang="en-US"/>
        </a:p>
      </dgm:t>
    </dgm:pt>
    <dgm:pt modelId="{BBC4CE6C-8565-4385-869A-C301BA3B917D}">
      <dgm:prSet/>
      <dgm:spPr/>
      <dgm:t>
        <a:bodyPr/>
        <a:lstStyle/>
        <a:p>
          <a:r>
            <a:rPr lang="en-US"/>
            <a:t>Scatter Plot</a:t>
          </a:r>
        </a:p>
      </dgm:t>
    </dgm:pt>
    <dgm:pt modelId="{33BAD2AB-6EE7-4E0D-8623-BE5FC9CB50FB}" type="parTrans" cxnId="{D6CCD932-BC86-4BF8-A5D7-E6464E75CCCC}">
      <dgm:prSet/>
      <dgm:spPr/>
      <dgm:t>
        <a:bodyPr/>
        <a:lstStyle/>
        <a:p>
          <a:endParaRPr lang="en-US"/>
        </a:p>
      </dgm:t>
    </dgm:pt>
    <dgm:pt modelId="{994A94C0-7842-4621-B273-B8AC1BA5926D}" type="sibTrans" cxnId="{D6CCD932-BC86-4BF8-A5D7-E6464E75CCCC}">
      <dgm:prSet/>
      <dgm:spPr/>
      <dgm:t>
        <a:bodyPr/>
        <a:lstStyle/>
        <a:p>
          <a:endParaRPr lang="en-US"/>
        </a:p>
      </dgm:t>
    </dgm:pt>
    <dgm:pt modelId="{E0DCA620-6D2A-4DFC-89D0-7A65F567357A}">
      <dgm:prSet/>
      <dgm:spPr/>
      <dgm:t>
        <a:bodyPr/>
        <a:lstStyle/>
        <a:p>
          <a:r>
            <a:rPr lang="en-US"/>
            <a:t>This plot visualizes the relationship between two numerical variables to identify correlations, clusters, and outliers.</a:t>
          </a:r>
        </a:p>
      </dgm:t>
    </dgm:pt>
    <dgm:pt modelId="{CB914CB8-366C-4A1E-95B5-8FF843E0C147}" type="parTrans" cxnId="{B1AF74EC-4770-46FB-A331-6B8B1DE9B295}">
      <dgm:prSet/>
      <dgm:spPr/>
      <dgm:t>
        <a:bodyPr/>
        <a:lstStyle/>
        <a:p>
          <a:endParaRPr lang="en-US"/>
        </a:p>
      </dgm:t>
    </dgm:pt>
    <dgm:pt modelId="{E2124A0B-3F5A-4AFE-A312-6C55ED6FC283}" type="sibTrans" cxnId="{B1AF74EC-4770-46FB-A331-6B8B1DE9B295}">
      <dgm:prSet/>
      <dgm:spPr/>
      <dgm:t>
        <a:bodyPr/>
        <a:lstStyle/>
        <a:p>
          <a:endParaRPr lang="en-US"/>
        </a:p>
      </dgm:t>
    </dgm:pt>
    <dgm:pt modelId="{3B1DA9D3-D643-4AD8-86A1-C8CEF9DB9A78}">
      <dgm:prSet/>
      <dgm:spPr/>
      <dgm:t>
        <a:bodyPr/>
        <a:lstStyle/>
        <a:p>
          <a:r>
            <a:rPr lang="en-US" dirty="0" err="1"/>
            <a:t>FlightNumber</a:t>
          </a:r>
          <a:r>
            <a:rPr lang="en-US" dirty="0"/>
            <a:t> vs. </a:t>
          </a:r>
          <a:r>
            <a:rPr lang="en-US" dirty="0" err="1"/>
            <a:t>PayloadMass</a:t>
          </a:r>
          <a:r>
            <a:rPr lang="en-US" dirty="0"/>
            <a:t>, </a:t>
          </a:r>
          <a:r>
            <a:rPr lang="en-US" dirty="0" err="1"/>
            <a:t>FlightNumber</a:t>
          </a:r>
          <a:r>
            <a:rPr lang="en-US" dirty="0"/>
            <a:t> vs. Launch Site, </a:t>
          </a:r>
          <a:r>
            <a:rPr lang="en-US" dirty="0" err="1"/>
            <a:t>PayloadMass</a:t>
          </a:r>
          <a:r>
            <a:rPr lang="en-US" dirty="0"/>
            <a:t> vs. </a:t>
          </a:r>
          <a:r>
            <a:rPr lang="en-US" dirty="0" err="1"/>
            <a:t>LaunchSite</a:t>
          </a:r>
          <a:r>
            <a:rPr lang="en-US" dirty="0"/>
            <a:t>, </a:t>
          </a:r>
          <a:r>
            <a:rPr lang="en-US" dirty="0" err="1"/>
            <a:t>FlightNumber</a:t>
          </a:r>
          <a:r>
            <a:rPr lang="en-US" dirty="0"/>
            <a:t> vs. </a:t>
          </a:r>
          <a:r>
            <a:rPr lang="en-US" dirty="0" err="1"/>
            <a:t>OrbitType</a:t>
          </a:r>
          <a:r>
            <a:rPr lang="en-US" dirty="0"/>
            <a:t>, </a:t>
          </a:r>
          <a:r>
            <a:rPr lang="en-US" dirty="0" err="1"/>
            <a:t>PayloadMass</a:t>
          </a:r>
          <a:r>
            <a:rPr lang="en-US" dirty="0"/>
            <a:t> vs. </a:t>
          </a:r>
          <a:r>
            <a:rPr lang="en-US" dirty="0" err="1"/>
            <a:t>OrbitType</a:t>
          </a:r>
          <a:endParaRPr lang="en-US" dirty="0"/>
        </a:p>
      </dgm:t>
    </dgm:pt>
    <dgm:pt modelId="{02D3771D-B82F-4BF7-A405-621F6639300B}" type="parTrans" cxnId="{741F6C32-8B5E-4BE2-9A78-DC3A30E231A7}">
      <dgm:prSet/>
      <dgm:spPr/>
      <dgm:t>
        <a:bodyPr/>
        <a:lstStyle/>
        <a:p>
          <a:endParaRPr lang="en-US"/>
        </a:p>
      </dgm:t>
    </dgm:pt>
    <dgm:pt modelId="{D187B6F4-6473-435C-8D47-EA192F3AA4AE}" type="sibTrans" cxnId="{741F6C32-8B5E-4BE2-9A78-DC3A30E231A7}">
      <dgm:prSet/>
      <dgm:spPr/>
      <dgm:t>
        <a:bodyPr/>
        <a:lstStyle/>
        <a:p>
          <a:endParaRPr lang="en-US"/>
        </a:p>
      </dgm:t>
    </dgm:pt>
    <dgm:pt modelId="{8ABC668C-FCF1-488B-A374-EEA20960AA87}">
      <dgm:prSet/>
      <dgm:spPr/>
      <dgm:t>
        <a:bodyPr/>
        <a:lstStyle/>
        <a:p>
          <a:r>
            <a:rPr lang="en-US"/>
            <a:t>Bar Chart</a:t>
          </a:r>
        </a:p>
      </dgm:t>
    </dgm:pt>
    <dgm:pt modelId="{35E723E9-842E-49C7-BD97-FE5BEB25D0AA}" type="parTrans" cxnId="{0911D72E-A3A0-4CA7-A084-FC92464EA147}">
      <dgm:prSet/>
      <dgm:spPr/>
      <dgm:t>
        <a:bodyPr/>
        <a:lstStyle/>
        <a:p>
          <a:endParaRPr lang="en-US"/>
        </a:p>
      </dgm:t>
    </dgm:pt>
    <dgm:pt modelId="{ED5BBF88-99F1-4DD6-B425-FF376B728369}" type="sibTrans" cxnId="{0911D72E-A3A0-4CA7-A084-FC92464EA147}">
      <dgm:prSet/>
      <dgm:spPr/>
      <dgm:t>
        <a:bodyPr/>
        <a:lstStyle/>
        <a:p>
          <a:endParaRPr lang="en-US"/>
        </a:p>
      </dgm:t>
    </dgm:pt>
    <dgm:pt modelId="{21BECE31-F5DB-4830-9012-04B94C05B075}">
      <dgm:prSet/>
      <dgm:spPr/>
      <dgm:t>
        <a:bodyPr/>
        <a:lstStyle/>
        <a:p>
          <a:r>
            <a:rPr lang="en-US"/>
            <a:t>This plot compares categorical data (like OrbitType) against a numerical feature (like the mean of SuccessRate) to show differences between groups.</a:t>
          </a:r>
        </a:p>
      </dgm:t>
    </dgm:pt>
    <dgm:pt modelId="{973FFBA5-9A1C-49FE-8417-D082C47937BC}" type="parTrans" cxnId="{795D7DF6-F8C9-4696-9222-EFED0F874BAB}">
      <dgm:prSet/>
      <dgm:spPr/>
      <dgm:t>
        <a:bodyPr/>
        <a:lstStyle/>
        <a:p>
          <a:endParaRPr lang="en-US"/>
        </a:p>
      </dgm:t>
    </dgm:pt>
    <dgm:pt modelId="{B8596260-F93A-41F0-9870-3AC5904F3A53}" type="sibTrans" cxnId="{795D7DF6-F8C9-4696-9222-EFED0F874BAB}">
      <dgm:prSet/>
      <dgm:spPr/>
      <dgm:t>
        <a:bodyPr/>
        <a:lstStyle/>
        <a:p>
          <a:endParaRPr lang="en-US"/>
        </a:p>
      </dgm:t>
    </dgm:pt>
    <dgm:pt modelId="{75A8D321-C019-4712-A032-29634847A42F}">
      <dgm:prSet/>
      <dgm:spPr/>
      <dgm:t>
        <a:bodyPr/>
        <a:lstStyle/>
        <a:p>
          <a:r>
            <a:rPr lang="en-US"/>
            <a:t>SuccessRate vs. OrbitType</a:t>
          </a:r>
        </a:p>
      </dgm:t>
    </dgm:pt>
    <dgm:pt modelId="{FB206650-78F3-4CC5-A766-2F578A5588BC}" type="parTrans" cxnId="{92FE7EFC-6C9A-41D0-B54B-3E17E61833DA}">
      <dgm:prSet/>
      <dgm:spPr/>
      <dgm:t>
        <a:bodyPr/>
        <a:lstStyle/>
        <a:p>
          <a:endParaRPr lang="en-US"/>
        </a:p>
      </dgm:t>
    </dgm:pt>
    <dgm:pt modelId="{7AD46D4A-8B74-4BB3-957B-BBAD5DB64653}" type="sibTrans" cxnId="{92FE7EFC-6C9A-41D0-B54B-3E17E61833DA}">
      <dgm:prSet/>
      <dgm:spPr/>
      <dgm:t>
        <a:bodyPr/>
        <a:lstStyle/>
        <a:p>
          <a:endParaRPr lang="en-US"/>
        </a:p>
      </dgm:t>
    </dgm:pt>
    <dgm:pt modelId="{F59CCB66-8CFD-4621-85D0-5A15E0984C40}">
      <dgm:prSet/>
      <dgm:spPr/>
      <dgm:t>
        <a:bodyPr/>
        <a:lstStyle/>
        <a:p>
          <a:r>
            <a:rPr lang="en-US"/>
            <a:t>Line Chart</a:t>
          </a:r>
        </a:p>
      </dgm:t>
    </dgm:pt>
    <dgm:pt modelId="{4FC20FC5-92B3-48D2-8714-9A02A06A3C48}" type="parTrans" cxnId="{356D324A-45A3-4A94-B2A9-091A42275DB6}">
      <dgm:prSet/>
      <dgm:spPr/>
      <dgm:t>
        <a:bodyPr/>
        <a:lstStyle/>
        <a:p>
          <a:endParaRPr lang="en-US"/>
        </a:p>
      </dgm:t>
    </dgm:pt>
    <dgm:pt modelId="{2591B5A0-F55E-454B-8495-4510D27187B3}" type="sibTrans" cxnId="{356D324A-45A3-4A94-B2A9-091A42275DB6}">
      <dgm:prSet/>
      <dgm:spPr/>
      <dgm:t>
        <a:bodyPr/>
        <a:lstStyle/>
        <a:p>
          <a:endParaRPr lang="en-US"/>
        </a:p>
      </dgm:t>
    </dgm:pt>
    <dgm:pt modelId="{445E67C9-1EE5-49BF-A518-889EB9FB10CB}">
      <dgm:prSet/>
      <dgm:spPr/>
      <dgm:t>
        <a:bodyPr/>
        <a:lstStyle/>
        <a:p>
          <a:r>
            <a:rPr lang="en-US"/>
            <a:t>This plot displays trends and continuous changes in data over a chronological period.</a:t>
          </a:r>
        </a:p>
      </dgm:t>
    </dgm:pt>
    <dgm:pt modelId="{92977E18-B571-4532-87E6-7A99A866FBF6}" type="parTrans" cxnId="{BB9BCF9A-B61A-43D6-9744-368E115C9325}">
      <dgm:prSet/>
      <dgm:spPr/>
      <dgm:t>
        <a:bodyPr/>
        <a:lstStyle/>
        <a:p>
          <a:endParaRPr lang="en-US"/>
        </a:p>
      </dgm:t>
    </dgm:pt>
    <dgm:pt modelId="{B7897DF9-7F77-4A8A-AC00-A7F804755D95}" type="sibTrans" cxnId="{BB9BCF9A-B61A-43D6-9744-368E115C9325}">
      <dgm:prSet/>
      <dgm:spPr/>
      <dgm:t>
        <a:bodyPr/>
        <a:lstStyle/>
        <a:p>
          <a:endParaRPr lang="en-US"/>
        </a:p>
      </dgm:t>
    </dgm:pt>
    <dgm:pt modelId="{95FC158F-07D3-4B3A-9F35-70FF74163F81}">
      <dgm:prSet/>
      <dgm:spPr/>
      <dgm:t>
        <a:bodyPr/>
        <a:lstStyle/>
        <a:p>
          <a:r>
            <a:rPr lang="en-US"/>
            <a:t>Yearly Launch Success Trend</a:t>
          </a:r>
        </a:p>
      </dgm:t>
    </dgm:pt>
    <dgm:pt modelId="{2ABD2FFE-A3A9-4064-A676-69E764C3285F}" type="parTrans" cxnId="{B9FFA58B-00B8-433F-9314-9E971D0E30FA}">
      <dgm:prSet/>
      <dgm:spPr/>
      <dgm:t>
        <a:bodyPr/>
        <a:lstStyle/>
        <a:p>
          <a:endParaRPr lang="en-US"/>
        </a:p>
      </dgm:t>
    </dgm:pt>
    <dgm:pt modelId="{4B5318FC-7482-485E-9310-099217CD5F48}" type="sibTrans" cxnId="{B9FFA58B-00B8-433F-9314-9E971D0E30FA}">
      <dgm:prSet/>
      <dgm:spPr/>
      <dgm:t>
        <a:bodyPr/>
        <a:lstStyle/>
        <a:p>
          <a:endParaRPr lang="en-US"/>
        </a:p>
      </dgm:t>
    </dgm:pt>
    <dgm:pt modelId="{28545C67-A55B-43ED-88A6-8F0954CB4636}" type="pres">
      <dgm:prSet presAssocID="{5C10BBCB-8375-4257-ABD2-BF055FD718F6}" presName="root" presStyleCnt="0">
        <dgm:presLayoutVars>
          <dgm:dir/>
          <dgm:resizeHandles val="exact"/>
        </dgm:presLayoutVars>
      </dgm:prSet>
      <dgm:spPr/>
    </dgm:pt>
    <dgm:pt modelId="{C1E358E3-1C1E-40AB-9081-DCBCEF1F28BD}" type="pres">
      <dgm:prSet presAssocID="{54892C3D-70BF-4388-BB2E-68FED6787FD7}" presName="compNode" presStyleCnt="0"/>
      <dgm:spPr/>
    </dgm:pt>
    <dgm:pt modelId="{EDC6B7D7-79C3-457C-AAD3-90334DE9C0D5}" type="pres">
      <dgm:prSet presAssocID="{54892C3D-70BF-4388-BB2E-68FED6787FD7}" presName="bgRect" presStyleLbl="bgShp" presStyleIdx="0" presStyleCnt="4"/>
      <dgm:spPr/>
    </dgm:pt>
    <dgm:pt modelId="{F7374B8D-00E0-4675-A7B8-07E3F35CFAB6}" type="pres">
      <dgm:prSet presAssocID="{54892C3D-70BF-4388-BB2E-68FED6787FD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1F1307A3-C23C-4E75-8F8C-B191459E4156}" type="pres">
      <dgm:prSet presAssocID="{54892C3D-70BF-4388-BB2E-68FED6787FD7}" presName="spaceRect" presStyleCnt="0"/>
      <dgm:spPr/>
    </dgm:pt>
    <dgm:pt modelId="{3FB47847-67A0-4BEA-9565-E11A58AD6BF1}" type="pres">
      <dgm:prSet presAssocID="{54892C3D-70BF-4388-BB2E-68FED6787FD7}" presName="parTx" presStyleLbl="revTx" presStyleIdx="0" presStyleCnt="7">
        <dgm:presLayoutVars>
          <dgm:chMax val="0"/>
          <dgm:chPref val="0"/>
        </dgm:presLayoutVars>
      </dgm:prSet>
      <dgm:spPr/>
    </dgm:pt>
    <dgm:pt modelId="{AB82BADA-7291-4839-85EB-0A5A1E213E16}" type="pres">
      <dgm:prSet presAssocID="{207C0ED5-16EA-417A-BEE3-67BB0DE0BB65}" presName="sibTrans" presStyleCnt="0"/>
      <dgm:spPr/>
    </dgm:pt>
    <dgm:pt modelId="{4E19D589-7C3D-42F1-ACFF-13E94F3EB5C7}" type="pres">
      <dgm:prSet presAssocID="{BBC4CE6C-8565-4385-869A-C301BA3B917D}" presName="compNode" presStyleCnt="0"/>
      <dgm:spPr/>
    </dgm:pt>
    <dgm:pt modelId="{4264A15D-8226-4AA8-AE8C-95D60B530244}" type="pres">
      <dgm:prSet presAssocID="{BBC4CE6C-8565-4385-869A-C301BA3B917D}" presName="bgRect" presStyleLbl="bgShp" presStyleIdx="1" presStyleCnt="4"/>
      <dgm:spPr/>
    </dgm:pt>
    <dgm:pt modelId="{09A56275-C0BF-4231-B4CF-3F127080430A}" type="pres">
      <dgm:prSet presAssocID="{BBC4CE6C-8565-4385-869A-C301BA3B91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510DD9E7-952E-4636-855F-A189F6B5B8D6}" type="pres">
      <dgm:prSet presAssocID="{BBC4CE6C-8565-4385-869A-C301BA3B917D}" presName="spaceRect" presStyleCnt="0"/>
      <dgm:spPr/>
    </dgm:pt>
    <dgm:pt modelId="{04610BA6-0FB4-4B6E-AF93-B8DCE8232A81}" type="pres">
      <dgm:prSet presAssocID="{BBC4CE6C-8565-4385-869A-C301BA3B917D}" presName="parTx" presStyleLbl="revTx" presStyleIdx="1" presStyleCnt="7">
        <dgm:presLayoutVars>
          <dgm:chMax val="0"/>
          <dgm:chPref val="0"/>
        </dgm:presLayoutVars>
      </dgm:prSet>
      <dgm:spPr/>
    </dgm:pt>
    <dgm:pt modelId="{7B296D31-DEBF-4849-ABB9-86C6A83A8C39}" type="pres">
      <dgm:prSet presAssocID="{BBC4CE6C-8565-4385-869A-C301BA3B917D}" presName="desTx" presStyleLbl="revTx" presStyleIdx="2" presStyleCnt="7">
        <dgm:presLayoutVars/>
      </dgm:prSet>
      <dgm:spPr/>
    </dgm:pt>
    <dgm:pt modelId="{AA01AA62-41D1-42B1-A4A2-00716963868F}" type="pres">
      <dgm:prSet presAssocID="{994A94C0-7842-4621-B273-B8AC1BA5926D}" presName="sibTrans" presStyleCnt="0"/>
      <dgm:spPr/>
    </dgm:pt>
    <dgm:pt modelId="{CA7DC1D0-07E1-4B45-B979-2504A58D1CF2}" type="pres">
      <dgm:prSet presAssocID="{8ABC668C-FCF1-488B-A374-EEA20960AA87}" presName="compNode" presStyleCnt="0"/>
      <dgm:spPr/>
    </dgm:pt>
    <dgm:pt modelId="{09857D2C-8B1D-4B81-A080-D974B77714B7}" type="pres">
      <dgm:prSet presAssocID="{8ABC668C-FCF1-488B-A374-EEA20960AA87}" presName="bgRect" presStyleLbl="bgShp" presStyleIdx="2" presStyleCnt="4"/>
      <dgm:spPr/>
    </dgm:pt>
    <dgm:pt modelId="{7A4DFD83-E004-4946-A850-709BBC727C6F}" type="pres">
      <dgm:prSet presAssocID="{8ABC668C-FCF1-488B-A374-EEA20960AA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7EF46585-85EF-491F-A76F-EFBF97DCC875}" type="pres">
      <dgm:prSet presAssocID="{8ABC668C-FCF1-488B-A374-EEA20960AA87}" presName="spaceRect" presStyleCnt="0"/>
      <dgm:spPr/>
    </dgm:pt>
    <dgm:pt modelId="{5197160A-A984-442F-B86C-4EBB8FB4B2AF}" type="pres">
      <dgm:prSet presAssocID="{8ABC668C-FCF1-488B-A374-EEA20960AA87}" presName="parTx" presStyleLbl="revTx" presStyleIdx="3" presStyleCnt="7">
        <dgm:presLayoutVars>
          <dgm:chMax val="0"/>
          <dgm:chPref val="0"/>
        </dgm:presLayoutVars>
      </dgm:prSet>
      <dgm:spPr/>
    </dgm:pt>
    <dgm:pt modelId="{6949D222-C523-4887-B5F8-C266D73144A6}" type="pres">
      <dgm:prSet presAssocID="{8ABC668C-FCF1-488B-A374-EEA20960AA87}" presName="desTx" presStyleLbl="revTx" presStyleIdx="4" presStyleCnt="7">
        <dgm:presLayoutVars/>
      </dgm:prSet>
      <dgm:spPr/>
    </dgm:pt>
    <dgm:pt modelId="{73D81250-5B9A-4A17-9DBE-94C954964105}" type="pres">
      <dgm:prSet presAssocID="{ED5BBF88-99F1-4DD6-B425-FF376B728369}" presName="sibTrans" presStyleCnt="0"/>
      <dgm:spPr/>
    </dgm:pt>
    <dgm:pt modelId="{16366002-ACCC-4A7C-8C76-45AFD18A940D}" type="pres">
      <dgm:prSet presAssocID="{F59CCB66-8CFD-4621-85D0-5A15E0984C40}" presName="compNode" presStyleCnt="0"/>
      <dgm:spPr/>
    </dgm:pt>
    <dgm:pt modelId="{323B7CAE-3A87-433F-8796-E3E3AAB50CE4}" type="pres">
      <dgm:prSet presAssocID="{F59CCB66-8CFD-4621-85D0-5A15E0984C40}" presName="bgRect" presStyleLbl="bgShp" presStyleIdx="3" presStyleCnt="4"/>
      <dgm:spPr/>
    </dgm:pt>
    <dgm:pt modelId="{CD0FBAB4-1BF8-42EB-8EA2-93163F70338C}" type="pres">
      <dgm:prSet presAssocID="{F59CCB66-8CFD-4621-85D0-5A15E0984C40}"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pward trend with solid fill"/>
        </a:ext>
      </dgm:extLst>
    </dgm:pt>
    <dgm:pt modelId="{FC30F271-6C50-4A17-9C06-87F8185EB62F}" type="pres">
      <dgm:prSet presAssocID="{F59CCB66-8CFD-4621-85D0-5A15E0984C40}" presName="spaceRect" presStyleCnt="0"/>
      <dgm:spPr/>
    </dgm:pt>
    <dgm:pt modelId="{5DBE4CE6-34B7-4E87-A10C-6C3EDC2E2DB3}" type="pres">
      <dgm:prSet presAssocID="{F59CCB66-8CFD-4621-85D0-5A15E0984C40}" presName="parTx" presStyleLbl="revTx" presStyleIdx="5" presStyleCnt="7">
        <dgm:presLayoutVars>
          <dgm:chMax val="0"/>
          <dgm:chPref val="0"/>
        </dgm:presLayoutVars>
      </dgm:prSet>
      <dgm:spPr/>
    </dgm:pt>
    <dgm:pt modelId="{A2295648-9A82-4D49-B608-85A5AC1B8EE7}" type="pres">
      <dgm:prSet presAssocID="{F59CCB66-8CFD-4621-85D0-5A15E0984C40}" presName="desTx" presStyleLbl="revTx" presStyleIdx="6" presStyleCnt="7">
        <dgm:presLayoutVars/>
      </dgm:prSet>
      <dgm:spPr/>
    </dgm:pt>
  </dgm:ptLst>
  <dgm:cxnLst>
    <dgm:cxn modelId="{0911D72E-A3A0-4CA7-A084-FC92464EA147}" srcId="{5C10BBCB-8375-4257-ABD2-BF055FD718F6}" destId="{8ABC668C-FCF1-488B-A374-EEA20960AA87}" srcOrd="2" destOrd="0" parTransId="{35E723E9-842E-49C7-BD97-FE5BEB25D0AA}" sibTransId="{ED5BBF88-99F1-4DD6-B425-FF376B728369}"/>
    <dgm:cxn modelId="{741F6C32-8B5E-4BE2-9A78-DC3A30E231A7}" srcId="{E0DCA620-6D2A-4DFC-89D0-7A65F567357A}" destId="{3B1DA9D3-D643-4AD8-86A1-C8CEF9DB9A78}" srcOrd="0" destOrd="0" parTransId="{02D3771D-B82F-4BF7-A405-621F6639300B}" sibTransId="{D187B6F4-6473-435C-8D47-EA192F3AA4AE}"/>
    <dgm:cxn modelId="{D6CCD932-BC86-4BF8-A5D7-E6464E75CCCC}" srcId="{5C10BBCB-8375-4257-ABD2-BF055FD718F6}" destId="{BBC4CE6C-8565-4385-869A-C301BA3B917D}" srcOrd="1" destOrd="0" parTransId="{33BAD2AB-6EE7-4E0D-8623-BE5FC9CB50FB}" sibTransId="{994A94C0-7842-4621-B273-B8AC1BA5926D}"/>
    <dgm:cxn modelId="{E1BB8137-D3A0-4C76-97A1-D9B01F5008E6}" type="presOf" srcId="{3B1DA9D3-D643-4AD8-86A1-C8CEF9DB9A78}" destId="{7B296D31-DEBF-4849-ABB9-86C6A83A8C39}" srcOrd="0" destOrd="1" presId="urn:microsoft.com/office/officeart/2018/2/layout/IconVerticalSolidList"/>
    <dgm:cxn modelId="{61C2B561-B98C-4BBF-B55A-28691E854820}" srcId="{5C10BBCB-8375-4257-ABD2-BF055FD718F6}" destId="{54892C3D-70BF-4388-BB2E-68FED6787FD7}" srcOrd="0" destOrd="0" parTransId="{309847DB-B57F-4581-8641-F2449014EFD2}" sibTransId="{207C0ED5-16EA-417A-BEE3-67BB0DE0BB65}"/>
    <dgm:cxn modelId="{A031B747-F16E-4FBA-9EE4-2A8805697FB5}" type="presOf" srcId="{54892C3D-70BF-4388-BB2E-68FED6787FD7}" destId="{3FB47847-67A0-4BEA-9565-E11A58AD6BF1}" srcOrd="0" destOrd="0" presId="urn:microsoft.com/office/officeart/2018/2/layout/IconVerticalSolidList"/>
    <dgm:cxn modelId="{356D324A-45A3-4A94-B2A9-091A42275DB6}" srcId="{5C10BBCB-8375-4257-ABD2-BF055FD718F6}" destId="{F59CCB66-8CFD-4621-85D0-5A15E0984C40}" srcOrd="3" destOrd="0" parTransId="{4FC20FC5-92B3-48D2-8714-9A02A06A3C48}" sibTransId="{2591B5A0-F55E-454B-8495-4510D27187B3}"/>
    <dgm:cxn modelId="{A3AAAA52-8D7F-49F1-AD2E-F25FBBC685DC}" type="presOf" srcId="{F59CCB66-8CFD-4621-85D0-5A15E0984C40}" destId="{5DBE4CE6-34B7-4E87-A10C-6C3EDC2E2DB3}" srcOrd="0" destOrd="0" presId="urn:microsoft.com/office/officeart/2018/2/layout/IconVerticalSolidList"/>
    <dgm:cxn modelId="{B9FFA58B-00B8-433F-9314-9E971D0E30FA}" srcId="{445E67C9-1EE5-49BF-A518-889EB9FB10CB}" destId="{95FC158F-07D3-4B3A-9F35-70FF74163F81}" srcOrd="0" destOrd="0" parTransId="{2ABD2FFE-A3A9-4064-A676-69E764C3285F}" sibTransId="{4B5318FC-7482-485E-9310-099217CD5F48}"/>
    <dgm:cxn modelId="{BB9BCF9A-B61A-43D6-9744-368E115C9325}" srcId="{F59CCB66-8CFD-4621-85D0-5A15E0984C40}" destId="{445E67C9-1EE5-49BF-A518-889EB9FB10CB}" srcOrd="0" destOrd="0" parTransId="{92977E18-B571-4532-87E6-7A99A866FBF6}" sibTransId="{B7897DF9-7F77-4A8A-AC00-A7F804755D95}"/>
    <dgm:cxn modelId="{F2BDB4A0-2F47-49EB-9B68-346EBEF506FE}" type="presOf" srcId="{E0DCA620-6D2A-4DFC-89D0-7A65F567357A}" destId="{7B296D31-DEBF-4849-ABB9-86C6A83A8C39}" srcOrd="0" destOrd="0" presId="urn:microsoft.com/office/officeart/2018/2/layout/IconVerticalSolidList"/>
    <dgm:cxn modelId="{C0D68EB5-FC64-48D5-9086-C2FDC27D2266}" type="presOf" srcId="{5C10BBCB-8375-4257-ABD2-BF055FD718F6}" destId="{28545C67-A55B-43ED-88A6-8F0954CB4636}" srcOrd="0" destOrd="0" presId="urn:microsoft.com/office/officeart/2018/2/layout/IconVerticalSolidList"/>
    <dgm:cxn modelId="{69AFFABA-584F-44D8-9C6F-F78ED7556EB8}" type="presOf" srcId="{75A8D321-C019-4712-A032-29634847A42F}" destId="{6949D222-C523-4887-B5F8-C266D73144A6}" srcOrd="0" destOrd="1" presId="urn:microsoft.com/office/officeart/2018/2/layout/IconVerticalSolidList"/>
    <dgm:cxn modelId="{0F3A18BE-90E1-4AA9-8FC1-AC12D4E4F854}" type="presOf" srcId="{445E67C9-1EE5-49BF-A518-889EB9FB10CB}" destId="{A2295648-9A82-4D49-B608-85A5AC1B8EE7}" srcOrd="0" destOrd="0" presId="urn:microsoft.com/office/officeart/2018/2/layout/IconVerticalSolidList"/>
    <dgm:cxn modelId="{E537F1C8-C855-403B-A5B0-681E32C4BC63}" type="presOf" srcId="{95FC158F-07D3-4B3A-9F35-70FF74163F81}" destId="{A2295648-9A82-4D49-B608-85A5AC1B8EE7}" srcOrd="0" destOrd="1" presId="urn:microsoft.com/office/officeart/2018/2/layout/IconVerticalSolidList"/>
    <dgm:cxn modelId="{F4A60BDC-09DC-42C6-BD03-23F1DBBC1AEC}" type="presOf" srcId="{8ABC668C-FCF1-488B-A374-EEA20960AA87}" destId="{5197160A-A984-442F-B86C-4EBB8FB4B2AF}" srcOrd="0" destOrd="0" presId="urn:microsoft.com/office/officeart/2018/2/layout/IconVerticalSolidList"/>
    <dgm:cxn modelId="{B1AF74EC-4770-46FB-A331-6B8B1DE9B295}" srcId="{BBC4CE6C-8565-4385-869A-C301BA3B917D}" destId="{E0DCA620-6D2A-4DFC-89D0-7A65F567357A}" srcOrd="0" destOrd="0" parTransId="{CB914CB8-366C-4A1E-95B5-8FF843E0C147}" sibTransId="{E2124A0B-3F5A-4AFE-A312-6C55ED6FC283}"/>
    <dgm:cxn modelId="{6B39E6F1-C7A1-4C31-A13E-5E906096056F}" type="presOf" srcId="{21BECE31-F5DB-4830-9012-04B94C05B075}" destId="{6949D222-C523-4887-B5F8-C266D73144A6}" srcOrd="0" destOrd="0" presId="urn:microsoft.com/office/officeart/2018/2/layout/IconVerticalSolidList"/>
    <dgm:cxn modelId="{D1C905F5-92A9-4C72-9E2B-AB65C1E881B0}" type="presOf" srcId="{BBC4CE6C-8565-4385-869A-C301BA3B917D}" destId="{04610BA6-0FB4-4B6E-AF93-B8DCE8232A81}" srcOrd="0" destOrd="0" presId="urn:microsoft.com/office/officeart/2018/2/layout/IconVerticalSolidList"/>
    <dgm:cxn modelId="{795D7DF6-F8C9-4696-9222-EFED0F874BAB}" srcId="{8ABC668C-FCF1-488B-A374-EEA20960AA87}" destId="{21BECE31-F5DB-4830-9012-04B94C05B075}" srcOrd="0" destOrd="0" parTransId="{973FFBA5-9A1C-49FE-8417-D082C47937BC}" sibTransId="{B8596260-F93A-41F0-9870-3AC5904F3A53}"/>
    <dgm:cxn modelId="{92FE7EFC-6C9A-41D0-B54B-3E17E61833DA}" srcId="{21BECE31-F5DB-4830-9012-04B94C05B075}" destId="{75A8D321-C019-4712-A032-29634847A42F}" srcOrd="0" destOrd="0" parTransId="{FB206650-78F3-4CC5-A766-2F578A5588BC}" sibTransId="{7AD46D4A-8B74-4BB3-957B-BBAD5DB64653}"/>
    <dgm:cxn modelId="{631E5662-78C5-4D50-B60D-B5277D5FDD1C}" type="presParOf" srcId="{28545C67-A55B-43ED-88A6-8F0954CB4636}" destId="{C1E358E3-1C1E-40AB-9081-DCBCEF1F28BD}" srcOrd="0" destOrd="0" presId="urn:microsoft.com/office/officeart/2018/2/layout/IconVerticalSolidList"/>
    <dgm:cxn modelId="{1846D37D-4BA9-4058-A479-F29D898EBFFC}" type="presParOf" srcId="{C1E358E3-1C1E-40AB-9081-DCBCEF1F28BD}" destId="{EDC6B7D7-79C3-457C-AAD3-90334DE9C0D5}" srcOrd="0" destOrd="0" presId="urn:microsoft.com/office/officeart/2018/2/layout/IconVerticalSolidList"/>
    <dgm:cxn modelId="{E6C53261-1056-40A9-B06A-D1A40168B900}" type="presParOf" srcId="{C1E358E3-1C1E-40AB-9081-DCBCEF1F28BD}" destId="{F7374B8D-00E0-4675-A7B8-07E3F35CFAB6}" srcOrd="1" destOrd="0" presId="urn:microsoft.com/office/officeart/2018/2/layout/IconVerticalSolidList"/>
    <dgm:cxn modelId="{697BD98D-887A-44B3-AD65-EA5CC0731DAF}" type="presParOf" srcId="{C1E358E3-1C1E-40AB-9081-DCBCEF1F28BD}" destId="{1F1307A3-C23C-4E75-8F8C-B191459E4156}" srcOrd="2" destOrd="0" presId="urn:microsoft.com/office/officeart/2018/2/layout/IconVerticalSolidList"/>
    <dgm:cxn modelId="{0FE3EC3B-6DF1-408A-B40B-12CC2F7EC95A}" type="presParOf" srcId="{C1E358E3-1C1E-40AB-9081-DCBCEF1F28BD}" destId="{3FB47847-67A0-4BEA-9565-E11A58AD6BF1}" srcOrd="3" destOrd="0" presId="urn:microsoft.com/office/officeart/2018/2/layout/IconVerticalSolidList"/>
    <dgm:cxn modelId="{59FC9C21-22D7-40A0-8D17-8484FDA0AE45}" type="presParOf" srcId="{28545C67-A55B-43ED-88A6-8F0954CB4636}" destId="{AB82BADA-7291-4839-85EB-0A5A1E213E16}" srcOrd="1" destOrd="0" presId="urn:microsoft.com/office/officeart/2018/2/layout/IconVerticalSolidList"/>
    <dgm:cxn modelId="{0C023340-12E3-40C8-8697-4B86820F6AEC}" type="presParOf" srcId="{28545C67-A55B-43ED-88A6-8F0954CB4636}" destId="{4E19D589-7C3D-42F1-ACFF-13E94F3EB5C7}" srcOrd="2" destOrd="0" presId="urn:microsoft.com/office/officeart/2018/2/layout/IconVerticalSolidList"/>
    <dgm:cxn modelId="{A57A9884-329B-43E7-A785-595D45C4EFDE}" type="presParOf" srcId="{4E19D589-7C3D-42F1-ACFF-13E94F3EB5C7}" destId="{4264A15D-8226-4AA8-AE8C-95D60B530244}" srcOrd="0" destOrd="0" presId="urn:microsoft.com/office/officeart/2018/2/layout/IconVerticalSolidList"/>
    <dgm:cxn modelId="{3D155E57-147A-4610-B597-CE18DC567D06}" type="presParOf" srcId="{4E19D589-7C3D-42F1-ACFF-13E94F3EB5C7}" destId="{09A56275-C0BF-4231-B4CF-3F127080430A}" srcOrd="1" destOrd="0" presId="urn:microsoft.com/office/officeart/2018/2/layout/IconVerticalSolidList"/>
    <dgm:cxn modelId="{20E008D3-9A21-4D58-A0AC-D1F827EE711B}" type="presParOf" srcId="{4E19D589-7C3D-42F1-ACFF-13E94F3EB5C7}" destId="{510DD9E7-952E-4636-855F-A189F6B5B8D6}" srcOrd="2" destOrd="0" presId="urn:microsoft.com/office/officeart/2018/2/layout/IconVerticalSolidList"/>
    <dgm:cxn modelId="{E86AB912-7E85-4DBE-AE72-C328D3C9F8BC}" type="presParOf" srcId="{4E19D589-7C3D-42F1-ACFF-13E94F3EB5C7}" destId="{04610BA6-0FB4-4B6E-AF93-B8DCE8232A81}" srcOrd="3" destOrd="0" presId="urn:microsoft.com/office/officeart/2018/2/layout/IconVerticalSolidList"/>
    <dgm:cxn modelId="{E6CF5B77-3654-492E-BDB6-CDB96C175176}" type="presParOf" srcId="{4E19D589-7C3D-42F1-ACFF-13E94F3EB5C7}" destId="{7B296D31-DEBF-4849-ABB9-86C6A83A8C39}" srcOrd="4" destOrd="0" presId="urn:microsoft.com/office/officeart/2018/2/layout/IconVerticalSolidList"/>
    <dgm:cxn modelId="{2ADB3B5D-F8BF-4076-B87E-19AB8B6B16FE}" type="presParOf" srcId="{28545C67-A55B-43ED-88A6-8F0954CB4636}" destId="{AA01AA62-41D1-42B1-A4A2-00716963868F}" srcOrd="3" destOrd="0" presId="urn:microsoft.com/office/officeart/2018/2/layout/IconVerticalSolidList"/>
    <dgm:cxn modelId="{B25AD632-A829-48B2-B365-2DB8E4D447DA}" type="presParOf" srcId="{28545C67-A55B-43ED-88A6-8F0954CB4636}" destId="{CA7DC1D0-07E1-4B45-B979-2504A58D1CF2}" srcOrd="4" destOrd="0" presId="urn:microsoft.com/office/officeart/2018/2/layout/IconVerticalSolidList"/>
    <dgm:cxn modelId="{5D7EC005-333F-4E7E-88F2-CB879F0ABBB1}" type="presParOf" srcId="{CA7DC1D0-07E1-4B45-B979-2504A58D1CF2}" destId="{09857D2C-8B1D-4B81-A080-D974B77714B7}" srcOrd="0" destOrd="0" presId="urn:microsoft.com/office/officeart/2018/2/layout/IconVerticalSolidList"/>
    <dgm:cxn modelId="{00D852E8-FA86-4784-9B97-8750A0A80B0D}" type="presParOf" srcId="{CA7DC1D0-07E1-4B45-B979-2504A58D1CF2}" destId="{7A4DFD83-E004-4946-A850-709BBC727C6F}" srcOrd="1" destOrd="0" presId="urn:microsoft.com/office/officeart/2018/2/layout/IconVerticalSolidList"/>
    <dgm:cxn modelId="{2FA096D8-A1A0-46A2-9BE0-6CAE0E4C7254}" type="presParOf" srcId="{CA7DC1D0-07E1-4B45-B979-2504A58D1CF2}" destId="{7EF46585-85EF-491F-A76F-EFBF97DCC875}" srcOrd="2" destOrd="0" presId="urn:microsoft.com/office/officeart/2018/2/layout/IconVerticalSolidList"/>
    <dgm:cxn modelId="{45C4A871-8751-4C7D-A0DB-E27F53BBDBF5}" type="presParOf" srcId="{CA7DC1D0-07E1-4B45-B979-2504A58D1CF2}" destId="{5197160A-A984-442F-B86C-4EBB8FB4B2AF}" srcOrd="3" destOrd="0" presId="urn:microsoft.com/office/officeart/2018/2/layout/IconVerticalSolidList"/>
    <dgm:cxn modelId="{AF0E5A25-B514-4EF4-9244-E7725C78CA3A}" type="presParOf" srcId="{CA7DC1D0-07E1-4B45-B979-2504A58D1CF2}" destId="{6949D222-C523-4887-B5F8-C266D73144A6}" srcOrd="4" destOrd="0" presId="urn:microsoft.com/office/officeart/2018/2/layout/IconVerticalSolidList"/>
    <dgm:cxn modelId="{02F73D11-F23B-47BA-B5D5-AE89C58A5C33}" type="presParOf" srcId="{28545C67-A55B-43ED-88A6-8F0954CB4636}" destId="{73D81250-5B9A-4A17-9DBE-94C954964105}" srcOrd="5" destOrd="0" presId="urn:microsoft.com/office/officeart/2018/2/layout/IconVerticalSolidList"/>
    <dgm:cxn modelId="{FC21AC73-7D04-4CD0-B178-6FABA0F3B21F}" type="presParOf" srcId="{28545C67-A55B-43ED-88A6-8F0954CB4636}" destId="{16366002-ACCC-4A7C-8C76-45AFD18A940D}" srcOrd="6" destOrd="0" presId="urn:microsoft.com/office/officeart/2018/2/layout/IconVerticalSolidList"/>
    <dgm:cxn modelId="{629BB70D-9E8B-4633-9AA9-99327C5CE2FC}" type="presParOf" srcId="{16366002-ACCC-4A7C-8C76-45AFD18A940D}" destId="{323B7CAE-3A87-433F-8796-E3E3AAB50CE4}" srcOrd="0" destOrd="0" presId="urn:microsoft.com/office/officeart/2018/2/layout/IconVerticalSolidList"/>
    <dgm:cxn modelId="{9AE1908C-89E9-480C-A2A3-3A440E5F4B98}" type="presParOf" srcId="{16366002-ACCC-4A7C-8C76-45AFD18A940D}" destId="{CD0FBAB4-1BF8-42EB-8EA2-93163F70338C}" srcOrd="1" destOrd="0" presId="urn:microsoft.com/office/officeart/2018/2/layout/IconVerticalSolidList"/>
    <dgm:cxn modelId="{048D25F5-5572-4F1D-A091-120E00D92C9E}" type="presParOf" srcId="{16366002-ACCC-4A7C-8C76-45AFD18A940D}" destId="{FC30F271-6C50-4A17-9C06-87F8185EB62F}" srcOrd="2" destOrd="0" presId="urn:microsoft.com/office/officeart/2018/2/layout/IconVerticalSolidList"/>
    <dgm:cxn modelId="{73B4CF12-7DD7-4FCD-A3AB-1C8491726209}" type="presParOf" srcId="{16366002-ACCC-4A7C-8C76-45AFD18A940D}" destId="{5DBE4CE6-34B7-4E87-A10C-6C3EDC2E2DB3}" srcOrd="3" destOrd="0" presId="urn:microsoft.com/office/officeart/2018/2/layout/IconVerticalSolidList"/>
    <dgm:cxn modelId="{D7183F42-DE8F-446D-9574-65C98A78335A}" type="presParOf" srcId="{16366002-ACCC-4A7C-8C76-45AFD18A940D}" destId="{A2295648-9A82-4D49-B608-85A5AC1B8EE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10C188-49B1-48D7-A0D4-75C501D84A80}"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077AB66-F2E7-41C4-BD3B-27513E470E4F}">
      <dgm:prSet/>
      <dgm:spPr/>
      <dgm:t>
        <a:bodyPr/>
        <a:lstStyle/>
        <a:p>
          <a:pPr>
            <a:lnSpc>
              <a:spcPct val="100000"/>
            </a:lnSpc>
          </a:pPr>
          <a:r>
            <a:rPr lang="en-US"/>
            <a:t>Marker of all Launch site:</a:t>
          </a:r>
        </a:p>
      </dgm:t>
    </dgm:pt>
    <dgm:pt modelId="{426D7CF1-92A2-4A0F-AD8A-711CBABB9AA8}" type="parTrans" cxnId="{31AF54D0-A64C-483F-8F35-2F00D628EFC2}">
      <dgm:prSet/>
      <dgm:spPr/>
      <dgm:t>
        <a:bodyPr/>
        <a:lstStyle/>
        <a:p>
          <a:endParaRPr lang="en-US"/>
        </a:p>
      </dgm:t>
    </dgm:pt>
    <dgm:pt modelId="{88FD02BD-5C22-475D-8C9B-D69D94DBE99B}" type="sibTrans" cxnId="{31AF54D0-A64C-483F-8F35-2F00D628EFC2}">
      <dgm:prSet/>
      <dgm:spPr/>
      <dgm:t>
        <a:bodyPr/>
        <a:lstStyle/>
        <a:p>
          <a:endParaRPr lang="en-US"/>
        </a:p>
      </dgm:t>
    </dgm:pt>
    <dgm:pt modelId="{114E6A46-C848-43EC-B509-D5427E4E10C2}">
      <dgm:prSet/>
      <dgm:spPr/>
      <dgm:t>
        <a:bodyPr/>
        <a:lstStyle/>
        <a:p>
          <a:pPr>
            <a:lnSpc>
              <a:spcPct val="100000"/>
            </a:lnSpc>
          </a:pPr>
          <a:r>
            <a:rPr lang="en-US"/>
            <a:t>Added marker with circle and text label to highlight NASA Johnson Space Center on the map.</a:t>
          </a:r>
        </a:p>
      </dgm:t>
    </dgm:pt>
    <dgm:pt modelId="{2C6271DB-0749-4EB1-8FF2-F0A0EDE7485B}" type="parTrans" cxnId="{F12D0A67-9493-4013-9011-04BBF2ECBA4E}">
      <dgm:prSet/>
      <dgm:spPr/>
      <dgm:t>
        <a:bodyPr/>
        <a:lstStyle/>
        <a:p>
          <a:endParaRPr lang="en-US"/>
        </a:p>
      </dgm:t>
    </dgm:pt>
    <dgm:pt modelId="{B5D68ADA-8068-47DD-8897-CE0A22D49A36}" type="sibTrans" cxnId="{F12D0A67-9493-4013-9011-04BBF2ECBA4E}">
      <dgm:prSet/>
      <dgm:spPr/>
      <dgm:t>
        <a:bodyPr/>
        <a:lstStyle/>
        <a:p>
          <a:endParaRPr lang="en-US"/>
        </a:p>
      </dgm:t>
    </dgm:pt>
    <dgm:pt modelId="{7C56919B-2D89-4EEC-A1C3-B516E5C2EFAD}">
      <dgm:prSet/>
      <dgm:spPr/>
      <dgm:t>
        <a:bodyPr/>
        <a:lstStyle/>
        <a:p>
          <a:pPr>
            <a:lnSpc>
              <a:spcPct val="100000"/>
            </a:lnSpc>
          </a:pPr>
          <a:r>
            <a:rPr lang="en-US"/>
            <a:t>Added marker with circle and text label to highlight all launch sites on the map.</a:t>
          </a:r>
        </a:p>
      </dgm:t>
    </dgm:pt>
    <dgm:pt modelId="{F2915C19-E2DB-48A5-9AF7-52F32B976542}" type="parTrans" cxnId="{DF586788-14A0-4EA4-8ADB-F97D90A0FB57}">
      <dgm:prSet/>
      <dgm:spPr/>
      <dgm:t>
        <a:bodyPr/>
        <a:lstStyle/>
        <a:p>
          <a:endParaRPr lang="en-US"/>
        </a:p>
      </dgm:t>
    </dgm:pt>
    <dgm:pt modelId="{1BED82A0-2DCC-4827-9AF3-9595135CE091}" type="sibTrans" cxnId="{DF586788-14A0-4EA4-8ADB-F97D90A0FB57}">
      <dgm:prSet/>
      <dgm:spPr/>
      <dgm:t>
        <a:bodyPr/>
        <a:lstStyle/>
        <a:p>
          <a:endParaRPr lang="en-US"/>
        </a:p>
      </dgm:t>
    </dgm:pt>
    <dgm:pt modelId="{8BFFEF3B-C2BE-47B2-BD9C-849A56C9749D}">
      <dgm:prSet/>
      <dgm:spPr/>
      <dgm:t>
        <a:bodyPr/>
        <a:lstStyle/>
        <a:p>
          <a:pPr>
            <a:lnSpc>
              <a:spcPct val="100000"/>
            </a:lnSpc>
          </a:pPr>
          <a:r>
            <a:rPr lang="en-US"/>
            <a:t>Marker and cluster of all launch attempt on each sites:</a:t>
          </a:r>
        </a:p>
      </dgm:t>
    </dgm:pt>
    <dgm:pt modelId="{89695925-E227-46C8-BBF1-2037A60D0109}" type="parTrans" cxnId="{A4EAE15B-8202-4BE1-88D1-92D03E9FA8AD}">
      <dgm:prSet/>
      <dgm:spPr/>
      <dgm:t>
        <a:bodyPr/>
        <a:lstStyle/>
        <a:p>
          <a:endParaRPr lang="en-US"/>
        </a:p>
      </dgm:t>
    </dgm:pt>
    <dgm:pt modelId="{4934FCCB-958B-45AE-AC90-3DE820E6C021}" type="sibTrans" cxnId="{A4EAE15B-8202-4BE1-88D1-92D03E9FA8AD}">
      <dgm:prSet/>
      <dgm:spPr/>
      <dgm:t>
        <a:bodyPr/>
        <a:lstStyle/>
        <a:p>
          <a:endParaRPr lang="en-US"/>
        </a:p>
      </dgm:t>
    </dgm:pt>
    <dgm:pt modelId="{6E331453-D04A-4098-AE77-657DA4993326}">
      <dgm:prSet/>
      <dgm:spPr/>
      <dgm:t>
        <a:bodyPr/>
        <a:lstStyle/>
        <a:p>
          <a:pPr>
            <a:lnSpc>
              <a:spcPct val="100000"/>
            </a:lnSpc>
          </a:pPr>
          <a:r>
            <a:rPr lang="en-US"/>
            <a:t>Added marker and cluster all the launch attempt on each site, green marker if the launch attempt successful, red marker if failed.</a:t>
          </a:r>
        </a:p>
      </dgm:t>
    </dgm:pt>
    <dgm:pt modelId="{A7F0AC79-BD8A-47D9-BA04-85E920111C05}" type="parTrans" cxnId="{1B4B5A0B-3D18-4BB6-972F-A627EB434C12}">
      <dgm:prSet/>
      <dgm:spPr/>
      <dgm:t>
        <a:bodyPr/>
        <a:lstStyle/>
        <a:p>
          <a:endParaRPr lang="en-US"/>
        </a:p>
      </dgm:t>
    </dgm:pt>
    <dgm:pt modelId="{F2CE9EF3-A45D-465C-B7F7-213927310C1F}" type="sibTrans" cxnId="{1B4B5A0B-3D18-4BB6-972F-A627EB434C12}">
      <dgm:prSet/>
      <dgm:spPr/>
      <dgm:t>
        <a:bodyPr/>
        <a:lstStyle/>
        <a:p>
          <a:endParaRPr lang="en-US"/>
        </a:p>
      </dgm:t>
    </dgm:pt>
    <dgm:pt modelId="{BB4D3CE9-87F3-4352-94D0-5BE9378C05A1}">
      <dgm:prSet/>
      <dgm:spPr/>
      <dgm:t>
        <a:bodyPr/>
        <a:lstStyle/>
        <a:p>
          <a:pPr>
            <a:lnSpc>
              <a:spcPct val="100000"/>
            </a:lnSpc>
          </a:pPr>
          <a:r>
            <a:rPr lang="en-US"/>
            <a:t>Display the distances between launch site to its proximities</a:t>
          </a:r>
        </a:p>
      </dgm:t>
    </dgm:pt>
    <dgm:pt modelId="{CFE127B7-C8C8-44C6-AC35-367C6EAD0A25}" type="parTrans" cxnId="{6F2EC1FD-C827-4A9B-905F-D4D183511309}">
      <dgm:prSet/>
      <dgm:spPr/>
      <dgm:t>
        <a:bodyPr/>
        <a:lstStyle/>
        <a:p>
          <a:endParaRPr lang="en-US"/>
        </a:p>
      </dgm:t>
    </dgm:pt>
    <dgm:pt modelId="{2E7CB65E-BE18-447B-98BB-8E4697F5E2F0}" type="sibTrans" cxnId="{6F2EC1FD-C827-4A9B-905F-D4D183511309}">
      <dgm:prSet/>
      <dgm:spPr/>
      <dgm:t>
        <a:bodyPr/>
        <a:lstStyle/>
        <a:p>
          <a:endParaRPr lang="en-US"/>
        </a:p>
      </dgm:t>
    </dgm:pt>
    <dgm:pt modelId="{AD28781B-A056-4FD7-95AE-F7F641AED573}">
      <dgm:prSet/>
      <dgm:spPr/>
      <dgm:t>
        <a:bodyPr/>
        <a:lstStyle/>
        <a:p>
          <a:pPr>
            <a:lnSpc>
              <a:spcPct val="100000"/>
            </a:lnSpc>
          </a:pPr>
          <a:r>
            <a:rPr lang="en-US"/>
            <a:t>Calculate the distance and added line and text label to show the distance.</a:t>
          </a:r>
        </a:p>
      </dgm:t>
    </dgm:pt>
    <dgm:pt modelId="{5931172D-2F88-486C-8B38-F6965A97B8FC}" type="parTrans" cxnId="{28F1765C-4BED-4BFC-933C-78057B2415A6}">
      <dgm:prSet/>
      <dgm:spPr/>
      <dgm:t>
        <a:bodyPr/>
        <a:lstStyle/>
        <a:p>
          <a:endParaRPr lang="en-US"/>
        </a:p>
      </dgm:t>
    </dgm:pt>
    <dgm:pt modelId="{5E6E6E87-DE46-46E8-BB82-2B44C52F9E1D}" type="sibTrans" cxnId="{28F1765C-4BED-4BFC-933C-78057B2415A6}">
      <dgm:prSet/>
      <dgm:spPr/>
      <dgm:t>
        <a:bodyPr/>
        <a:lstStyle/>
        <a:p>
          <a:endParaRPr lang="en-US"/>
        </a:p>
      </dgm:t>
    </dgm:pt>
    <dgm:pt modelId="{10D49412-FBCC-478B-85E7-95C66D081C9B}" type="pres">
      <dgm:prSet presAssocID="{3C10C188-49B1-48D7-A0D4-75C501D84A80}" presName="root" presStyleCnt="0">
        <dgm:presLayoutVars>
          <dgm:dir/>
          <dgm:resizeHandles val="exact"/>
        </dgm:presLayoutVars>
      </dgm:prSet>
      <dgm:spPr/>
    </dgm:pt>
    <dgm:pt modelId="{2354B523-B2EF-4D35-92A9-65EF3CB54CD0}" type="pres">
      <dgm:prSet presAssocID="{B077AB66-F2E7-41C4-BD3B-27513E470E4F}" presName="compNode" presStyleCnt="0"/>
      <dgm:spPr/>
    </dgm:pt>
    <dgm:pt modelId="{C5BF92C8-F567-413B-9A10-384F0D2F1BE4}" type="pres">
      <dgm:prSet presAssocID="{B077AB66-F2E7-41C4-BD3B-27513E470E4F}" presName="bgRect" presStyleLbl="bgShp" presStyleIdx="0" presStyleCnt="3"/>
      <dgm:spPr/>
    </dgm:pt>
    <dgm:pt modelId="{29328BAD-9D3B-4789-A016-24D2F0AE6D1C}" type="pres">
      <dgm:prSet presAssocID="{B077AB66-F2E7-41C4-BD3B-27513E470E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2B5AABFD-2113-423D-B229-F77445CA4B14}" type="pres">
      <dgm:prSet presAssocID="{B077AB66-F2E7-41C4-BD3B-27513E470E4F}" presName="spaceRect" presStyleCnt="0"/>
      <dgm:spPr/>
    </dgm:pt>
    <dgm:pt modelId="{F12907B8-CDA9-4251-9A3F-004A634E4716}" type="pres">
      <dgm:prSet presAssocID="{B077AB66-F2E7-41C4-BD3B-27513E470E4F}" presName="parTx" presStyleLbl="revTx" presStyleIdx="0" presStyleCnt="6">
        <dgm:presLayoutVars>
          <dgm:chMax val="0"/>
          <dgm:chPref val="0"/>
        </dgm:presLayoutVars>
      </dgm:prSet>
      <dgm:spPr/>
    </dgm:pt>
    <dgm:pt modelId="{B8940D5C-A1E9-4B83-8BFE-4888809A6E41}" type="pres">
      <dgm:prSet presAssocID="{B077AB66-F2E7-41C4-BD3B-27513E470E4F}" presName="desTx" presStyleLbl="revTx" presStyleIdx="1" presStyleCnt="6">
        <dgm:presLayoutVars/>
      </dgm:prSet>
      <dgm:spPr/>
    </dgm:pt>
    <dgm:pt modelId="{E24E9136-86A4-4CA8-B0F6-BA37FDD110E3}" type="pres">
      <dgm:prSet presAssocID="{88FD02BD-5C22-475D-8C9B-D69D94DBE99B}" presName="sibTrans" presStyleCnt="0"/>
      <dgm:spPr/>
    </dgm:pt>
    <dgm:pt modelId="{6696C3B7-83EE-4A81-901F-C43C2DA60CD8}" type="pres">
      <dgm:prSet presAssocID="{8BFFEF3B-C2BE-47B2-BD9C-849A56C9749D}" presName="compNode" presStyleCnt="0"/>
      <dgm:spPr/>
    </dgm:pt>
    <dgm:pt modelId="{9F897254-41D6-40CC-8321-A6D8260F0E48}" type="pres">
      <dgm:prSet presAssocID="{8BFFEF3B-C2BE-47B2-BD9C-849A56C9749D}" presName="bgRect" presStyleLbl="bgShp" presStyleIdx="1" presStyleCnt="3"/>
      <dgm:spPr/>
    </dgm:pt>
    <dgm:pt modelId="{2D033654-6BD9-4DE4-B3B7-8EE10F4A5AFA}" type="pres">
      <dgm:prSet presAssocID="{8BFFEF3B-C2BE-47B2-BD9C-849A56C974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66AD8AF5-15EC-4005-B47F-4A80B5F07FE0}" type="pres">
      <dgm:prSet presAssocID="{8BFFEF3B-C2BE-47B2-BD9C-849A56C9749D}" presName="spaceRect" presStyleCnt="0"/>
      <dgm:spPr/>
    </dgm:pt>
    <dgm:pt modelId="{F1E744B0-E981-49B9-B45F-DE3672D53229}" type="pres">
      <dgm:prSet presAssocID="{8BFFEF3B-C2BE-47B2-BD9C-849A56C9749D}" presName="parTx" presStyleLbl="revTx" presStyleIdx="2" presStyleCnt="6">
        <dgm:presLayoutVars>
          <dgm:chMax val="0"/>
          <dgm:chPref val="0"/>
        </dgm:presLayoutVars>
      </dgm:prSet>
      <dgm:spPr/>
    </dgm:pt>
    <dgm:pt modelId="{F6EA4FF0-6353-4FED-9805-7356B9F7B8FD}" type="pres">
      <dgm:prSet presAssocID="{8BFFEF3B-C2BE-47B2-BD9C-849A56C9749D}" presName="desTx" presStyleLbl="revTx" presStyleIdx="3" presStyleCnt="6">
        <dgm:presLayoutVars/>
      </dgm:prSet>
      <dgm:spPr/>
    </dgm:pt>
    <dgm:pt modelId="{260F4800-E25D-47F6-BD44-B0664AB07D16}" type="pres">
      <dgm:prSet presAssocID="{4934FCCB-958B-45AE-AC90-3DE820E6C021}" presName="sibTrans" presStyleCnt="0"/>
      <dgm:spPr/>
    </dgm:pt>
    <dgm:pt modelId="{3C292804-F478-48A4-ACB3-6EECF25482BD}" type="pres">
      <dgm:prSet presAssocID="{BB4D3CE9-87F3-4352-94D0-5BE9378C05A1}" presName="compNode" presStyleCnt="0"/>
      <dgm:spPr/>
    </dgm:pt>
    <dgm:pt modelId="{0ADA079A-C7DB-4073-AFDB-2F250476FA18}" type="pres">
      <dgm:prSet presAssocID="{BB4D3CE9-87F3-4352-94D0-5BE9378C05A1}" presName="bgRect" presStyleLbl="bgShp" presStyleIdx="2" presStyleCnt="3"/>
      <dgm:spPr/>
    </dgm:pt>
    <dgm:pt modelId="{3D319591-C62A-487D-8812-C036A98EDB89}" type="pres">
      <dgm:prSet presAssocID="{BB4D3CE9-87F3-4352-94D0-5BE9378C05A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6656E7E1-BBE1-434B-8DB9-8C965AA6A7B6}" type="pres">
      <dgm:prSet presAssocID="{BB4D3CE9-87F3-4352-94D0-5BE9378C05A1}" presName="spaceRect" presStyleCnt="0"/>
      <dgm:spPr/>
    </dgm:pt>
    <dgm:pt modelId="{9C6DBED9-ADFD-4086-B1D6-460AF076912F}" type="pres">
      <dgm:prSet presAssocID="{BB4D3CE9-87F3-4352-94D0-5BE9378C05A1}" presName="parTx" presStyleLbl="revTx" presStyleIdx="4" presStyleCnt="6">
        <dgm:presLayoutVars>
          <dgm:chMax val="0"/>
          <dgm:chPref val="0"/>
        </dgm:presLayoutVars>
      </dgm:prSet>
      <dgm:spPr/>
    </dgm:pt>
    <dgm:pt modelId="{DC92DB00-5D8B-4CBB-9DF3-CACE8C5B36F5}" type="pres">
      <dgm:prSet presAssocID="{BB4D3CE9-87F3-4352-94D0-5BE9378C05A1}" presName="desTx" presStyleLbl="revTx" presStyleIdx="5" presStyleCnt="6">
        <dgm:presLayoutVars/>
      </dgm:prSet>
      <dgm:spPr/>
    </dgm:pt>
  </dgm:ptLst>
  <dgm:cxnLst>
    <dgm:cxn modelId="{1B4B5A0B-3D18-4BB6-972F-A627EB434C12}" srcId="{8BFFEF3B-C2BE-47B2-BD9C-849A56C9749D}" destId="{6E331453-D04A-4098-AE77-657DA4993326}" srcOrd="0" destOrd="0" parTransId="{A7F0AC79-BD8A-47D9-BA04-85E920111C05}" sibTransId="{F2CE9EF3-A45D-465C-B7F7-213927310C1F}"/>
    <dgm:cxn modelId="{FC128F21-F11E-479E-98C1-6F854E030E64}" type="presOf" srcId="{3C10C188-49B1-48D7-A0D4-75C501D84A80}" destId="{10D49412-FBCC-478B-85E7-95C66D081C9B}" srcOrd="0" destOrd="0" presId="urn:microsoft.com/office/officeart/2018/2/layout/IconVerticalSolidList"/>
    <dgm:cxn modelId="{DCBA3223-5BD4-4F8C-B3C1-E54555B9AE2B}" type="presOf" srcId="{BB4D3CE9-87F3-4352-94D0-5BE9378C05A1}" destId="{9C6DBED9-ADFD-4086-B1D6-460AF076912F}" srcOrd="0" destOrd="0" presId="urn:microsoft.com/office/officeart/2018/2/layout/IconVerticalSolidList"/>
    <dgm:cxn modelId="{8E7DC129-14B8-4DCA-B8D4-CCBEA1DC34A5}" type="presOf" srcId="{6E331453-D04A-4098-AE77-657DA4993326}" destId="{F6EA4FF0-6353-4FED-9805-7356B9F7B8FD}" srcOrd="0" destOrd="0" presId="urn:microsoft.com/office/officeart/2018/2/layout/IconVerticalSolidList"/>
    <dgm:cxn modelId="{9A19042D-03CB-4B03-892F-A5AFB3931AFF}" type="presOf" srcId="{AD28781B-A056-4FD7-95AE-F7F641AED573}" destId="{DC92DB00-5D8B-4CBB-9DF3-CACE8C5B36F5}" srcOrd="0" destOrd="0" presId="urn:microsoft.com/office/officeart/2018/2/layout/IconVerticalSolidList"/>
    <dgm:cxn modelId="{A4EAE15B-8202-4BE1-88D1-92D03E9FA8AD}" srcId="{3C10C188-49B1-48D7-A0D4-75C501D84A80}" destId="{8BFFEF3B-C2BE-47B2-BD9C-849A56C9749D}" srcOrd="1" destOrd="0" parTransId="{89695925-E227-46C8-BBF1-2037A60D0109}" sibTransId="{4934FCCB-958B-45AE-AC90-3DE820E6C021}"/>
    <dgm:cxn modelId="{28F1765C-4BED-4BFC-933C-78057B2415A6}" srcId="{BB4D3CE9-87F3-4352-94D0-5BE9378C05A1}" destId="{AD28781B-A056-4FD7-95AE-F7F641AED573}" srcOrd="0" destOrd="0" parTransId="{5931172D-2F88-486C-8B38-F6965A97B8FC}" sibTransId="{5E6E6E87-DE46-46E8-BB82-2B44C52F9E1D}"/>
    <dgm:cxn modelId="{F12D0A67-9493-4013-9011-04BBF2ECBA4E}" srcId="{B077AB66-F2E7-41C4-BD3B-27513E470E4F}" destId="{114E6A46-C848-43EC-B509-D5427E4E10C2}" srcOrd="0" destOrd="0" parTransId="{2C6271DB-0749-4EB1-8FF2-F0A0EDE7485B}" sibTransId="{B5D68ADA-8068-47DD-8897-CE0A22D49A36}"/>
    <dgm:cxn modelId="{AEDD6C51-3BB1-4332-9603-668ABAFB3602}" type="presOf" srcId="{B077AB66-F2E7-41C4-BD3B-27513E470E4F}" destId="{F12907B8-CDA9-4251-9A3F-004A634E4716}" srcOrd="0" destOrd="0" presId="urn:microsoft.com/office/officeart/2018/2/layout/IconVerticalSolidList"/>
    <dgm:cxn modelId="{D08A235A-E7A5-43AB-BD1C-3D316FDCFBA1}" type="presOf" srcId="{8BFFEF3B-C2BE-47B2-BD9C-849A56C9749D}" destId="{F1E744B0-E981-49B9-B45F-DE3672D53229}" srcOrd="0" destOrd="0" presId="urn:microsoft.com/office/officeart/2018/2/layout/IconVerticalSolidList"/>
    <dgm:cxn modelId="{DF586788-14A0-4EA4-8ADB-F97D90A0FB57}" srcId="{B077AB66-F2E7-41C4-BD3B-27513E470E4F}" destId="{7C56919B-2D89-4EEC-A1C3-B516E5C2EFAD}" srcOrd="1" destOrd="0" parTransId="{F2915C19-E2DB-48A5-9AF7-52F32B976542}" sibTransId="{1BED82A0-2DCC-4827-9AF3-9595135CE091}"/>
    <dgm:cxn modelId="{EBB0D393-EE46-4E02-B505-0E9B6DA0CB27}" type="presOf" srcId="{114E6A46-C848-43EC-B509-D5427E4E10C2}" destId="{B8940D5C-A1E9-4B83-8BFE-4888809A6E41}" srcOrd="0" destOrd="0" presId="urn:microsoft.com/office/officeart/2018/2/layout/IconVerticalSolidList"/>
    <dgm:cxn modelId="{31AF54D0-A64C-483F-8F35-2F00D628EFC2}" srcId="{3C10C188-49B1-48D7-A0D4-75C501D84A80}" destId="{B077AB66-F2E7-41C4-BD3B-27513E470E4F}" srcOrd="0" destOrd="0" parTransId="{426D7CF1-92A2-4A0F-AD8A-711CBABB9AA8}" sibTransId="{88FD02BD-5C22-475D-8C9B-D69D94DBE99B}"/>
    <dgm:cxn modelId="{6D5E6BE6-A788-4350-9CB3-8FC82CCCEC42}" type="presOf" srcId="{7C56919B-2D89-4EEC-A1C3-B516E5C2EFAD}" destId="{B8940D5C-A1E9-4B83-8BFE-4888809A6E41}" srcOrd="0" destOrd="1" presId="urn:microsoft.com/office/officeart/2018/2/layout/IconVerticalSolidList"/>
    <dgm:cxn modelId="{6F2EC1FD-C827-4A9B-905F-D4D183511309}" srcId="{3C10C188-49B1-48D7-A0D4-75C501D84A80}" destId="{BB4D3CE9-87F3-4352-94D0-5BE9378C05A1}" srcOrd="2" destOrd="0" parTransId="{CFE127B7-C8C8-44C6-AC35-367C6EAD0A25}" sibTransId="{2E7CB65E-BE18-447B-98BB-8E4697F5E2F0}"/>
    <dgm:cxn modelId="{894F67B4-23AA-480B-8C5B-5F8FB77D1F7A}" type="presParOf" srcId="{10D49412-FBCC-478B-85E7-95C66D081C9B}" destId="{2354B523-B2EF-4D35-92A9-65EF3CB54CD0}" srcOrd="0" destOrd="0" presId="urn:microsoft.com/office/officeart/2018/2/layout/IconVerticalSolidList"/>
    <dgm:cxn modelId="{258BC38F-3DF0-44EC-A8EB-57E2B68E063C}" type="presParOf" srcId="{2354B523-B2EF-4D35-92A9-65EF3CB54CD0}" destId="{C5BF92C8-F567-413B-9A10-384F0D2F1BE4}" srcOrd="0" destOrd="0" presId="urn:microsoft.com/office/officeart/2018/2/layout/IconVerticalSolidList"/>
    <dgm:cxn modelId="{630509A0-6E58-4234-9056-2E07F4F4F365}" type="presParOf" srcId="{2354B523-B2EF-4D35-92A9-65EF3CB54CD0}" destId="{29328BAD-9D3B-4789-A016-24D2F0AE6D1C}" srcOrd="1" destOrd="0" presId="urn:microsoft.com/office/officeart/2018/2/layout/IconVerticalSolidList"/>
    <dgm:cxn modelId="{E64EDE32-E5E1-49AB-9D35-875C646D2CC4}" type="presParOf" srcId="{2354B523-B2EF-4D35-92A9-65EF3CB54CD0}" destId="{2B5AABFD-2113-423D-B229-F77445CA4B14}" srcOrd="2" destOrd="0" presId="urn:microsoft.com/office/officeart/2018/2/layout/IconVerticalSolidList"/>
    <dgm:cxn modelId="{0843DA59-510F-4687-9AC9-D87C61096E0C}" type="presParOf" srcId="{2354B523-B2EF-4D35-92A9-65EF3CB54CD0}" destId="{F12907B8-CDA9-4251-9A3F-004A634E4716}" srcOrd="3" destOrd="0" presId="urn:microsoft.com/office/officeart/2018/2/layout/IconVerticalSolidList"/>
    <dgm:cxn modelId="{C0329B90-7D63-47F6-BCCD-47CE5AB44DCA}" type="presParOf" srcId="{2354B523-B2EF-4D35-92A9-65EF3CB54CD0}" destId="{B8940D5C-A1E9-4B83-8BFE-4888809A6E41}" srcOrd="4" destOrd="0" presId="urn:microsoft.com/office/officeart/2018/2/layout/IconVerticalSolidList"/>
    <dgm:cxn modelId="{C002015B-AC08-4876-B564-3BB3133624A5}" type="presParOf" srcId="{10D49412-FBCC-478B-85E7-95C66D081C9B}" destId="{E24E9136-86A4-4CA8-B0F6-BA37FDD110E3}" srcOrd="1" destOrd="0" presId="urn:microsoft.com/office/officeart/2018/2/layout/IconVerticalSolidList"/>
    <dgm:cxn modelId="{5B8805FE-AECF-489F-A82F-8A2342CC1800}" type="presParOf" srcId="{10D49412-FBCC-478B-85E7-95C66D081C9B}" destId="{6696C3B7-83EE-4A81-901F-C43C2DA60CD8}" srcOrd="2" destOrd="0" presId="urn:microsoft.com/office/officeart/2018/2/layout/IconVerticalSolidList"/>
    <dgm:cxn modelId="{D01ED919-5F0B-497D-AC59-90C14A0E70D3}" type="presParOf" srcId="{6696C3B7-83EE-4A81-901F-C43C2DA60CD8}" destId="{9F897254-41D6-40CC-8321-A6D8260F0E48}" srcOrd="0" destOrd="0" presId="urn:microsoft.com/office/officeart/2018/2/layout/IconVerticalSolidList"/>
    <dgm:cxn modelId="{B302D700-D100-43CA-8C7B-DE15AB493E1D}" type="presParOf" srcId="{6696C3B7-83EE-4A81-901F-C43C2DA60CD8}" destId="{2D033654-6BD9-4DE4-B3B7-8EE10F4A5AFA}" srcOrd="1" destOrd="0" presId="urn:microsoft.com/office/officeart/2018/2/layout/IconVerticalSolidList"/>
    <dgm:cxn modelId="{B625521E-0FCF-4324-90EE-BEF733954E0F}" type="presParOf" srcId="{6696C3B7-83EE-4A81-901F-C43C2DA60CD8}" destId="{66AD8AF5-15EC-4005-B47F-4A80B5F07FE0}" srcOrd="2" destOrd="0" presId="urn:microsoft.com/office/officeart/2018/2/layout/IconVerticalSolidList"/>
    <dgm:cxn modelId="{4C4FEDF7-41F2-43F3-8A14-AB573CC9276C}" type="presParOf" srcId="{6696C3B7-83EE-4A81-901F-C43C2DA60CD8}" destId="{F1E744B0-E981-49B9-B45F-DE3672D53229}" srcOrd="3" destOrd="0" presId="urn:microsoft.com/office/officeart/2018/2/layout/IconVerticalSolidList"/>
    <dgm:cxn modelId="{BCB4BCDE-FFAF-4450-BF23-886DF4B701F3}" type="presParOf" srcId="{6696C3B7-83EE-4A81-901F-C43C2DA60CD8}" destId="{F6EA4FF0-6353-4FED-9805-7356B9F7B8FD}" srcOrd="4" destOrd="0" presId="urn:microsoft.com/office/officeart/2018/2/layout/IconVerticalSolidList"/>
    <dgm:cxn modelId="{DA6640C5-57C7-402E-9CE2-5ECE1160A410}" type="presParOf" srcId="{10D49412-FBCC-478B-85E7-95C66D081C9B}" destId="{260F4800-E25D-47F6-BD44-B0664AB07D16}" srcOrd="3" destOrd="0" presId="urn:microsoft.com/office/officeart/2018/2/layout/IconVerticalSolidList"/>
    <dgm:cxn modelId="{81789F18-86B0-4668-B583-757104C18B14}" type="presParOf" srcId="{10D49412-FBCC-478B-85E7-95C66D081C9B}" destId="{3C292804-F478-48A4-ACB3-6EECF25482BD}" srcOrd="4" destOrd="0" presId="urn:microsoft.com/office/officeart/2018/2/layout/IconVerticalSolidList"/>
    <dgm:cxn modelId="{251E6DE3-A6DD-4501-8BD5-76F618B3E828}" type="presParOf" srcId="{3C292804-F478-48A4-ACB3-6EECF25482BD}" destId="{0ADA079A-C7DB-4073-AFDB-2F250476FA18}" srcOrd="0" destOrd="0" presId="urn:microsoft.com/office/officeart/2018/2/layout/IconVerticalSolidList"/>
    <dgm:cxn modelId="{8F636366-03A0-4C10-9EBE-5BAE934CD906}" type="presParOf" srcId="{3C292804-F478-48A4-ACB3-6EECF25482BD}" destId="{3D319591-C62A-487D-8812-C036A98EDB89}" srcOrd="1" destOrd="0" presId="urn:microsoft.com/office/officeart/2018/2/layout/IconVerticalSolidList"/>
    <dgm:cxn modelId="{B378B424-CFF8-4692-AC1E-819C8A53A1F7}" type="presParOf" srcId="{3C292804-F478-48A4-ACB3-6EECF25482BD}" destId="{6656E7E1-BBE1-434B-8DB9-8C965AA6A7B6}" srcOrd="2" destOrd="0" presId="urn:microsoft.com/office/officeart/2018/2/layout/IconVerticalSolidList"/>
    <dgm:cxn modelId="{D572015E-3F9A-419C-BF19-41F1D08ACD5F}" type="presParOf" srcId="{3C292804-F478-48A4-ACB3-6EECF25482BD}" destId="{9C6DBED9-ADFD-4086-B1D6-460AF076912F}" srcOrd="3" destOrd="0" presId="urn:microsoft.com/office/officeart/2018/2/layout/IconVerticalSolidList"/>
    <dgm:cxn modelId="{4A39B5AF-7655-4D59-B127-90D97A6E5B06}" type="presParOf" srcId="{3C292804-F478-48A4-ACB3-6EECF25482BD}" destId="{DC92DB00-5D8B-4CBB-9DF3-CACE8C5B36F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6C8003-91E0-4228-8733-DF296C1363A8}"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70B02D06-45F0-4722-B8B3-C38B2E7F37FC}">
      <dgm:prSet/>
      <dgm:spPr/>
      <dgm:t>
        <a:bodyPr/>
        <a:lstStyle/>
        <a:p>
          <a:r>
            <a:rPr lang="en-US"/>
            <a:t>Add dropdown selection and pie chart</a:t>
          </a:r>
        </a:p>
      </dgm:t>
    </dgm:pt>
    <dgm:pt modelId="{2342C466-4CA5-43A3-95E2-1ADC3139E1A1}" type="parTrans" cxnId="{9A5AFBC8-944A-4D5C-A89C-4E99FDB4E1EC}">
      <dgm:prSet/>
      <dgm:spPr/>
      <dgm:t>
        <a:bodyPr/>
        <a:lstStyle/>
        <a:p>
          <a:endParaRPr lang="en-US"/>
        </a:p>
      </dgm:t>
    </dgm:pt>
    <dgm:pt modelId="{CB6E05AB-2944-4CAB-BE76-86E0CAE99CA1}" type="sibTrans" cxnId="{9A5AFBC8-944A-4D5C-A89C-4E99FDB4E1EC}">
      <dgm:prSet/>
      <dgm:spPr/>
      <dgm:t>
        <a:bodyPr/>
        <a:lstStyle/>
        <a:p>
          <a:endParaRPr lang="en-US"/>
        </a:p>
      </dgm:t>
    </dgm:pt>
    <dgm:pt modelId="{ABD5E85C-B230-4EBC-B325-FB7E52803078}">
      <dgm:prSet/>
      <dgm:spPr/>
      <dgm:t>
        <a:bodyPr/>
        <a:lstStyle/>
        <a:p>
          <a:r>
            <a:rPr lang="en-US"/>
            <a:t>Add dropdown launch site selection, enable user to include or exclude launch site for visualization</a:t>
          </a:r>
        </a:p>
      </dgm:t>
    </dgm:pt>
    <dgm:pt modelId="{3995D801-B03B-454E-A7C2-67FA621657A3}" type="parTrans" cxnId="{9D9C4FC2-0D31-45AD-A345-B7B5345EF393}">
      <dgm:prSet/>
      <dgm:spPr/>
      <dgm:t>
        <a:bodyPr/>
        <a:lstStyle/>
        <a:p>
          <a:endParaRPr lang="en-US"/>
        </a:p>
      </dgm:t>
    </dgm:pt>
    <dgm:pt modelId="{1224F153-AD79-4EBE-80CB-44270AE8CB0F}" type="sibTrans" cxnId="{9D9C4FC2-0D31-45AD-A345-B7B5345EF393}">
      <dgm:prSet/>
      <dgm:spPr/>
      <dgm:t>
        <a:bodyPr/>
        <a:lstStyle/>
        <a:p>
          <a:endParaRPr lang="en-US"/>
        </a:p>
      </dgm:t>
    </dgm:pt>
    <dgm:pt modelId="{A305FF9D-9B93-4692-9A75-15980A8E1C85}">
      <dgm:prSet/>
      <dgm:spPr/>
      <dgm:t>
        <a:bodyPr/>
        <a:lstStyle/>
        <a:p>
          <a:r>
            <a:rPr lang="en-US"/>
            <a:t>Add pie chart that will show count of all successful launch for all sites</a:t>
          </a:r>
        </a:p>
      </dgm:t>
    </dgm:pt>
    <dgm:pt modelId="{C98E0B98-EB9F-4DE1-8FA7-B8D3C64ECC42}" type="parTrans" cxnId="{48F23BA0-7115-49C6-83FA-A8CB6D8E2ABB}">
      <dgm:prSet/>
      <dgm:spPr/>
      <dgm:t>
        <a:bodyPr/>
        <a:lstStyle/>
        <a:p>
          <a:endParaRPr lang="en-US"/>
        </a:p>
      </dgm:t>
    </dgm:pt>
    <dgm:pt modelId="{255BF965-796D-4DC0-9122-FBC9DFDBADB4}" type="sibTrans" cxnId="{48F23BA0-7115-49C6-83FA-A8CB6D8E2ABB}">
      <dgm:prSet/>
      <dgm:spPr/>
      <dgm:t>
        <a:bodyPr/>
        <a:lstStyle/>
        <a:p>
          <a:endParaRPr lang="en-US"/>
        </a:p>
      </dgm:t>
    </dgm:pt>
    <dgm:pt modelId="{5E9776DA-FDFC-430C-9F0B-D5269D00A8D0}">
      <dgm:prSet/>
      <dgm:spPr/>
      <dgm:t>
        <a:bodyPr/>
        <a:lstStyle/>
        <a:p>
          <a:r>
            <a:rPr lang="en-US"/>
            <a:t>Add callback that will let pie chart filter based on the dropdown selection</a:t>
          </a:r>
        </a:p>
      </dgm:t>
    </dgm:pt>
    <dgm:pt modelId="{BF4B3A7F-8295-4942-BC33-8FBB2A72E315}" type="parTrans" cxnId="{66B5937F-5240-44A3-A724-657A673C3E17}">
      <dgm:prSet/>
      <dgm:spPr/>
      <dgm:t>
        <a:bodyPr/>
        <a:lstStyle/>
        <a:p>
          <a:endParaRPr lang="en-US"/>
        </a:p>
      </dgm:t>
    </dgm:pt>
    <dgm:pt modelId="{302DBE34-11E1-481F-A275-0AE97A3764CB}" type="sibTrans" cxnId="{66B5937F-5240-44A3-A724-657A673C3E17}">
      <dgm:prSet/>
      <dgm:spPr/>
      <dgm:t>
        <a:bodyPr/>
        <a:lstStyle/>
        <a:p>
          <a:endParaRPr lang="en-US"/>
        </a:p>
      </dgm:t>
    </dgm:pt>
    <dgm:pt modelId="{E20E5499-6F6C-497A-A3B1-4BD8F124FD37}">
      <dgm:prSet/>
      <dgm:spPr/>
      <dgm:t>
        <a:bodyPr/>
        <a:lstStyle/>
        <a:p>
          <a:r>
            <a:rPr lang="en-US"/>
            <a:t>Add a slider and scatter plot</a:t>
          </a:r>
        </a:p>
      </dgm:t>
    </dgm:pt>
    <dgm:pt modelId="{B5651917-9854-4B75-929C-45D91A8D5236}" type="parTrans" cxnId="{CF21432E-5B1B-4BC2-8EED-32A2B788DA5E}">
      <dgm:prSet/>
      <dgm:spPr/>
      <dgm:t>
        <a:bodyPr/>
        <a:lstStyle/>
        <a:p>
          <a:endParaRPr lang="en-US"/>
        </a:p>
      </dgm:t>
    </dgm:pt>
    <dgm:pt modelId="{CAC706F4-2360-42A8-AA7A-EC5D2F8B0C88}" type="sibTrans" cxnId="{CF21432E-5B1B-4BC2-8EED-32A2B788DA5E}">
      <dgm:prSet/>
      <dgm:spPr/>
      <dgm:t>
        <a:bodyPr/>
        <a:lstStyle/>
        <a:p>
          <a:endParaRPr lang="en-US"/>
        </a:p>
      </dgm:t>
    </dgm:pt>
    <dgm:pt modelId="{360DB46B-B005-4941-97C3-2C2549B6C312}">
      <dgm:prSet/>
      <dgm:spPr/>
      <dgm:t>
        <a:bodyPr/>
        <a:lstStyle/>
        <a:p>
          <a:r>
            <a:rPr lang="en-US"/>
            <a:t>Add slider of payload mass with range of (0-10000), enable user to filter the payload mass</a:t>
          </a:r>
        </a:p>
      </dgm:t>
    </dgm:pt>
    <dgm:pt modelId="{C023F083-3DBE-4DB6-92D5-15E3BB4099E4}" type="parTrans" cxnId="{52B320DD-BBA4-4803-B852-B79BB51B7B33}">
      <dgm:prSet/>
      <dgm:spPr/>
      <dgm:t>
        <a:bodyPr/>
        <a:lstStyle/>
        <a:p>
          <a:endParaRPr lang="en-US"/>
        </a:p>
      </dgm:t>
    </dgm:pt>
    <dgm:pt modelId="{488B4293-9A7A-4ACA-A5C7-B5D9BDCF6639}" type="sibTrans" cxnId="{52B320DD-BBA4-4803-B852-B79BB51B7B33}">
      <dgm:prSet/>
      <dgm:spPr/>
      <dgm:t>
        <a:bodyPr/>
        <a:lstStyle/>
        <a:p>
          <a:endParaRPr lang="en-US"/>
        </a:p>
      </dgm:t>
    </dgm:pt>
    <dgm:pt modelId="{90B0787C-F49F-49BD-88B9-F44FA1F86E76}">
      <dgm:prSet/>
      <dgm:spPr/>
      <dgm:t>
        <a:bodyPr/>
        <a:lstStyle/>
        <a:p>
          <a:r>
            <a:rPr lang="en-US"/>
            <a:t>Add scatter plot that will show the correlation between payload and launch success</a:t>
          </a:r>
        </a:p>
      </dgm:t>
    </dgm:pt>
    <dgm:pt modelId="{54A751B5-E256-412B-BC00-C9C4D9F4B913}" type="parTrans" cxnId="{3E7FD43B-F935-40A9-BBE2-6EBD96110630}">
      <dgm:prSet/>
      <dgm:spPr/>
      <dgm:t>
        <a:bodyPr/>
        <a:lstStyle/>
        <a:p>
          <a:endParaRPr lang="en-US"/>
        </a:p>
      </dgm:t>
    </dgm:pt>
    <dgm:pt modelId="{FB881DC7-9627-471C-91E7-D9304CFCF033}" type="sibTrans" cxnId="{3E7FD43B-F935-40A9-BBE2-6EBD96110630}">
      <dgm:prSet/>
      <dgm:spPr/>
      <dgm:t>
        <a:bodyPr/>
        <a:lstStyle/>
        <a:p>
          <a:endParaRPr lang="en-US"/>
        </a:p>
      </dgm:t>
    </dgm:pt>
    <dgm:pt modelId="{373D3204-6102-4FEB-9828-312852E8D4C6}">
      <dgm:prSet/>
      <dgm:spPr/>
      <dgm:t>
        <a:bodyPr/>
        <a:lstStyle/>
        <a:p>
          <a:r>
            <a:rPr lang="en-US"/>
            <a:t>Add callback that will let scatter plot filter based on dropdown selection of launch sites and slider of payload mass.</a:t>
          </a:r>
        </a:p>
      </dgm:t>
    </dgm:pt>
    <dgm:pt modelId="{5CE76541-580F-4F67-9437-7F073CB9C5CE}" type="parTrans" cxnId="{200DE799-1330-42EF-AE2B-757434B17591}">
      <dgm:prSet/>
      <dgm:spPr/>
      <dgm:t>
        <a:bodyPr/>
        <a:lstStyle/>
        <a:p>
          <a:endParaRPr lang="en-US"/>
        </a:p>
      </dgm:t>
    </dgm:pt>
    <dgm:pt modelId="{F292FE28-0A88-4A66-ABEB-C5A8F916251D}" type="sibTrans" cxnId="{200DE799-1330-42EF-AE2B-757434B17591}">
      <dgm:prSet/>
      <dgm:spPr/>
      <dgm:t>
        <a:bodyPr/>
        <a:lstStyle/>
        <a:p>
          <a:endParaRPr lang="en-US"/>
        </a:p>
      </dgm:t>
    </dgm:pt>
    <dgm:pt modelId="{8C6D3734-55B9-4AE1-907F-87851B2084FE}" type="pres">
      <dgm:prSet presAssocID="{EB6C8003-91E0-4228-8733-DF296C1363A8}" presName="Name0" presStyleCnt="0">
        <dgm:presLayoutVars>
          <dgm:dir/>
          <dgm:resizeHandles val="exact"/>
        </dgm:presLayoutVars>
      </dgm:prSet>
      <dgm:spPr/>
    </dgm:pt>
    <dgm:pt modelId="{F3AF707F-4918-4A8F-A985-15378A3047C6}" type="pres">
      <dgm:prSet presAssocID="{70B02D06-45F0-4722-B8B3-C38B2E7F37FC}" presName="node" presStyleLbl="node1" presStyleIdx="0" presStyleCnt="2">
        <dgm:presLayoutVars>
          <dgm:bulletEnabled val="1"/>
        </dgm:presLayoutVars>
      </dgm:prSet>
      <dgm:spPr/>
    </dgm:pt>
    <dgm:pt modelId="{3402E4EF-AE86-4583-860E-FDAE6817AAAB}" type="pres">
      <dgm:prSet presAssocID="{CB6E05AB-2944-4CAB-BE76-86E0CAE99CA1}" presName="sibTrans" presStyleLbl="sibTrans1D1" presStyleIdx="0" presStyleCnt="1"/>
      <dgm:spPr/>
    </dgm:pt>
    <dgm:pt modelId="{B8BBDC71-D86F-4591-9427-0320280F4E01}" type="pres">
      <dgm:prSet presAssocID="{CB6E05AB-2944-4CAB-BE76-86E0CAE99CA1}" presName="connectorText" presStyleLbl="sibTrans1D1" presStyleIdx="0" presStyleCnt="1"/>
      <dgm:spPr/>
    </dgm:pt>
    <dgm:pt modelId="{014E722F-EFB2-430E-A86B-FCC4E0B52531}" type="pres">
      <dgm:prSet presAssocID="{E20E5499-6F6C-497A-A3B1-4BD8F124FD37}" presName="node" presStyleLbl="node1" presStyleIdx="1" presStyleCnt="2">
        <dgm:presLayoutVars>
          <dgm:bulletEnabled val="1"/>
        </dgm:presLayoutVars>
      </dgm:prSet>
      <dgm:spPr/>
    </dgm:pt>
  </dgm:ptLst>
  <dgm:cxnLst>
    <dgm:cxn modelId="{CF21432E-5B1B-4BC2-8EED-32A2B788DA5E}" srcId="{EB6C8003-91E0-4228-8733-DF296C1363A8}" destId="{E20E5499-6F6C-497A-A3B1-4BD8F124FD37}" srcOrd="1" destOrd="0" parTransId="{B5651917-9854-4B75-929C-45D91A8D5236}" sibTransId="{CAC706F4-2360-42A8-AA7A-EC5D2F8B0C88}"/>
    <dgm:cxn modelId="{B772503B-2EBD-40A2-8CC8-503D6C1EF27A}" type="presOf" srcId="{E20E5499-6F6C-497A-A3B1-4BD8F124FD37}" destId="{014E722F-EFB2-430E-A86B-FCC4E0B52531}" srcOrd="0" destOrd="0" presId="urn:microsoft.com/office/officeart/2016/7/layout/RepeatingBendingProcessNew"/>
    <dgm:cxn modelId="{3E7FD43B-F935-40A9-BBE2-6EBD96110630}" srcId="{E20E5499-6F6C-497A-A3B1-4BD8F124FD37}" destId="{90B0787C-F49F-49BD-88B9-F44FA1F86E76}" srcOrd="1" destOrd="0" parTransId="{54A751B5-E256-412B-BC00-C9C4D9F4B913}" sibTransId="{FB881DC7-9627-471C-91E7-D9304CFCF033}"/>
    <dgm:cxn modelId="{13395247-DBAC-4990-AF30-C151E205B467}" type="presOf" srcId="{A305FF9D-9B93-4692-9A75-15980A8E1C85}" destId="{F3AF707F-4918-4A8F-A985-15378A3047C6}" srcOrd="0" destOrd="2" presId="urn:microsoft.com/office/officeart/2016/7/layout/RepeatingBendingProcessNew"/>
    <dgm:cxn modelId="{9084EE6D-43B5-404C-AA24-4F88E09AFE41}" type="presOf" srcId="{90B0787C-F49F-49BD-88B9-F44FA1F86E76}" destId="{014E722F-EFB2-430E-A86B-FCC4E0B52531}" srcOrd="0" destOrd="2" presId="urn:microsoft.com/office/officeart/2016/7/layout/RepeatingBendingProcessNew"/>
    <dgm:cxn modelId="{DD64D24F-5D1E-4A1D-B5DB-FEBF21185F01}" type="presOf" srcId="{70B02D06-45F0-4722-B8B3-C38B2E7F37FC}" destId="{F3AF707F-4918-4A8F-A985-15378A3047C6}" srcOrd="0" destOrd="0" presId="urn:microsoft.com/office/officeart/2016/7/layout/RepeatingBendingProcessNew"/>
    <dgm:cxn modelId="{66B5937F-5240-44A3-A724-657A673C3E17}" srcId="{70B02D06-45F0-4722-B8B3-C38B2E7F37FC}" destId="{5E9776DA-FDFC-430C-9F0B-D5269D00A8D0}" srcOrd="2" destOrd="0" parTransId="{BF4B3A7F-8295-4942-BC33-8FBB2A72E315}" sibTransId="{302DBE34-11E1-481F-A275-0AE97A3764CB}"/>
    <dgm:cxn modelId="{BA1E5999-2C9C-4646-B107-D9EF7D335567}" type="presOf" srcId="{373D3204-6102-4FEB-9828-312852E8D4C6}" destId="{014E722F-EFB2-430E-A86B-FCC4E0B52531}" srcOrd="0" destOrd="3" presId="urn:microsoft.com/office/officeart/2016/7/layout/RepeatingBendingProcessNew"/>
    <dgm:cxn modelId="{200DE799-1330-42EF-AE2B-757434B17591}" srcId="{E20E5499-6F6C-497A-A3B1-4BD8F124FD37}" destId="{373D3204-6102-4FEB-9828-312852E8D4C6}" srcOrd="2" destOrd="0" parTransId="{5CE76541-580F-4F67-9437-7F073CB9C5CE}" sibTransId="{F292FE28-0A88-4A66-ABEB-C5A8F916251D}"/>
    <dgm:cxn modelId="{48F23BA0-7115-49C6-83FA-A8CB6D8E2ABB}" srcId="{70B02D06-45F0-4722-B8B3-C38B2E7F37FC}" destId="{A305FF9D-9B93-4692-9A75-15980A8E1C85}" srcOrd="1" destOrd="0" parTransId="{C98E0B98-EB9F-4DE1-8FA7-B8D3C64ECC42}" sibTransId="{255BF965-796D-4DC0-9122-FBC9DFDBADB4}"/>
    <dgm:cxn modelId="{30875AA5-F7B0-45B2-9865-2694B7AB5C36}" type="presOf" srcId="{EB6C8003-91E0-4228-8733-DF296C1363A8}" destId="{8C6D3734-55B9-4AE1-907F-87851B2084FE}" srcOrd="0" destOrd="0" presId="urn:microsoft.com/office/officeart/2016/7/layout/RepeatingBendingProcessNew"/>
    <dgm:cxn modelId="{29BFBFA8-6A94-4371-B386-5D466F842D5A}" type="presOf" srcId="{CB6E05AB-2944-4CAB-BE76-86E0CAE99CA1}" destId="{3402E4EF-AE86-4583-860E-FDAE6817AAAB}" srcOrd="0" destOrd="0" presId="urn:microsoft.com/office/officeart/2016/7/layout/RepeatingBendingProcessNew"/>
    <dgm:cxn modelId="{9D9C4FC2-0D31-45AD-A345-B7B5345EF393}" srcId="{70B02D06-45F0-4722-B8B3-C38B2E7F37FC}" destId="{ABD5E85C-B230-4EBC-B325-FB7E52803078}" srcOrd="0" destOrd="0" parTransId="{3995D801-B03B-454E-A7C2-67FA621657A3}" sibTransId="{1224F153-AD79-4EBE-80CB-44270AE8CB0F}"/>
    <dgm:cxn modelId="{9A5AFBC8-944A-4D5C-A89C-4E99FDB4E1EC}" srcId="{EB6C8003-91E0-4228-8733-DF296C1363A8}" destId="{70B02D06-45F0-4722-B8B3-C38B2E7F37FC}" srcOrd="0" destOrd="0" parTransId="{2342C466-4CA5-43A3-95E2-1ADC3139E1A1}" sibTransId="{CB6E05AB-2944-4CAB-BE76-86E0CAE99CA1}"/>
    <dgm:cxn modelId="{E67112D1-4FCB-41B2-9876-912A07933911}" type="presOf" srcId="{CB6E05AB-2944-4CAB-BE76-86E0CAE99CA1}" destId="{B8BBDC71-D86F-4591-9427-0320280F4E01}" srcOrd="1" destOrd="0" presId="urn:microsoft.com/office/officeart/2016/7/layout/RepeatingBendingProcessNew"/>
    <dgm:cxn modelId="{52B320DD-BBA4-4803-B852-B79BB51B7B33}" srcId="{E20E5499-6F6C-497A-A3B1-4BD8F124FD37}" destId="{360DB46B-B005-4941-97C3-2C2549B6C312}" srcOrd="0" destOrd="0" parTransId="{C023F083-3DBE-4DB6-92D5-15E3BB4099E4}" sibTransId="{488B4293-9A7A-4ACA-A5C7-B5D9BDCF6639}"/>
    <dgm:cxn modelId="{929497F7-5C92-4EBD-BEF2-3BD00131F6AF}" type="presOf" srcId="{360DB46B-B005-4941-97C3-2C2549B6C312}" destId="{014E722F-EFB2-430E-A86B-FCC4E0B52531}" srcOrd="0" destOrd="1" presId="urn:microsoft.com/office/officeart/2016/7/layout/RepeatingBendingProcessNew"/>
    <dgm:cxn modelId="{95A178F8-661E-4507-BF9A-AF94523FAB16}" type="presOf" srcId="{5E9776DA-FDFC-430C-9F0B-D5269D00A8D0}" destId="{F3AF707F-4918-4A8F-A985-15378A3047C6}" srcOrd="0" destOrd="3" presId="urn:microsoft.com/office/officeart/2016/7/layout/RepeatingBendingProcessNew"/>
    <dgm:cxn modelId="{79CC35FA-A679-4535-A2F8-5FA9CA0FCD84}" type="presOf" srcId="{ABD5E85C-B230-4EBC-B325-FB7E52803078}" destId="{F3AF707F-4918-4A8F-A985-15378A3047C6}" srcOrd="0" destOrd="1" presId="urn:microsoft.com/office/officeart/2016/7/layout/RepeatingBendingProcessNew"/>
    <dgm:cxn modelId="{0B2380A5-CABB-480A-8E90-10FF998826F5}" type="presParOf" srcId="{8C6D3734-55B9-4AE1-907F-87851B2084FE}" destId="{F3AF707F-4918-4A8F-A985-15378A3047C6}" srcOrd="0" destOrd="0" presId="urn:microsoft.com/office/officeart/2016/7/layout/RepeatingBendingProcessNew"/>
    <dgm:cxn modelId="{D4A47C94-E33C-443A-824E-16CE1020DA54}" type="presParOf" srcId="{8C6D3734-55B9-4AE1-907F-87851B2084FE}" destId="{3402E4EF-AE86-4583-860E-FDAE6817AAAB}" srcOrd="1" destOrd="0" presId="urn:microsoft.com/office/officeart/2016/7/layout/RepeatingBendingProcessNew"/>
    <dgm:cxn modelId="{A6D558AD-5B47-436E-B805-C0EE08C3E0EB}" type="presParOf" srcId="{3402E4EF-AE86-4583-860E-FDAE6817AAAB}" destId="{B8BBDC71-D86F-4591-9427-0320280F4E01}" srcOrd="0" destOrd="0" presId="urn:microsoft.com/office/officeart/2016/7/layout/RepeatingBendingProcessNew"/>
    <dgm:cxn modelId="{D06ACE02-128D-499D-B11E-6CE53CB68320}" type="presParOf" srcId="{8C6D3734-55B9-4AE1-907F-87851B2084FE}" destId="{014E722F-EFB2-430E-A86B-FCC4E0B52531}"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3C6312-95F9-42B8-91FF-177225C38755}"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B7B6E80C-DE5A-4CC8-A72E-7CF372153A6E}">
      <dgm:prSet/>
      <dgm:spPr/>
      <dgm:t>
        <a:bodyPr/>
        <a:lstStyle/>
        <a:p>
          <a:r>
            <a:rPr lang="en-US"/>
            <a:t>Load dataset</a:t>
          </a:r>
        </a:p>
      </dgm:t>
    </dgm:pt>
    <dgm:pt modelId="{9003E2F8-AEF2-4610-A901-BB6151976145}" type="parTrans" cxnId="{7AD43E63-414D-45F1-8D01-5F15E9985201}">
      <dgm:prSet/>
      <dgm:spPr/>
      <dgm:t>
        <a:bodyPr/>
        <a:lstStyle/>
        <a:p>
          <a:endParaRPr lang="en-US"/>
        </a:p>
      </dgm:t>
    </dgm:pt>
    <dgm:pt modelId="{EBC0BAD8-9F54-4879-9922-28FB163732FB}" type="sibTrans" cxnId="{7AD43E63-414D-45F1-8D01-5F15E9985201}">
      <dgm:prSet/>
      <dgm:spPr/>
      <dgm:t>
        <a:bodyPr/>
        <a:lstStyle/>
        <a:p>
          <a:endParaRPr lang="en-US"/>
        </a:p>
      </dgm:t>
    </dgm:pt>
    <dgm:pt modelId="{32A83FDA-24C5-417A-A8B6-2E59CE68BCDF}">
      <dgm:prSet/>
      <dgm:spPr/>
      <dgm:t>
        <a:bodyPr/>
        <a:lstStyle/>
        <a:p>
          <a:r>
            <a:rPr lang="en-US"/>
            <a:t>Separate the dependent (target or 'Class') variable from the independent variable</a:t>
          </a:r>
        </a:p>
      </dgm:t>
    </dgm:pt>
    <dgm:pt modelId="{F258C421-24A8-44A9-8667-F1344A40547B}" type="parTrans" cxnId="{4E24ED9C-D9B5-470D-BE98-C79A4B0CAE12}">
      <dgm:prSet/>
      <dgm:spPr/>
      <dgm:t>
        <a:bodyPr/>
        <a:lstStyle/>
        <a:p>
          <a:endParaRPr lang="en-US"/>
        </a:p>
      </dgm:t>
    </dgm:pt>
    <dgm:pt modelId="{12F573A2-44C5-4062-B16D-106F65D7A173}" type="sibTrans" cxnId="{4E24ED9C-D9B5-470D-BE98-C79A4B0CAE12}">
      <dgm:prSet/>
      <dgm:spPr/>
      <dgm:t>
        <a:bodyPr/>
        <a:lstStyle/>
        <a:p>
          <a:endParaRPr lang="en-US"/>
        </a:p>
      </dgm:t>
    </dgm:pt>
    <dgm:pt modelId="{0FA755D7-93BC-4CE9-8E91-BAFE8B1E7548}">
      <dgm:prSet/>
      <dgm:spPr/>
      <dgm:t>
        <a:bodyPr/>
        <a:lstStyle/>
        <a:p>
          <a:r>
            <a:rPr lang="en-US"/>
            <a:t>Split the data to the Train-Test with 80:20 ratio</a:t>
          </a:r>
        </a:p>
      </dgm:t>
    </dgm:pt>
    <dgm:pt modelId="{BAF0B8CF-DC45-4DA1-8E2A-3C56CA6FC7F9}" type="parTrans" cxnId="{F638933A-9A3C-46A5-BCE2-1F3865E548C0}">
      <dgm:prSet/>
      <dgm:spPr/>
      <dgm:t>
        <a:bodyPr/>
        <a:lstStyle/>
        <a:p>
          <a:endParaRPr lang="en-US"/>
        </a:p>
      </dgm:t>
    </dgm:pt>
    <dgm:pt modelId="{8689155A-0797-420F-9B38-2A15BA5B535A}" type="sibTrans" cxnId="{F638933A-9A3C-46A5-BCE2-1F3865E548C0}">
      <dgm:prSet/>
      <dgm:spPr/>
      <dgm:t>
        <a:bodyPr/>
        <a:lstStyle/>
        <a:p>
          <a:endParaRPr lang="en-US"/>
        </a:p>
      </dgm:t>
    </dgm:pt>
    <dgm:pt modelId="{C2B9B816-4A0F-44A0-9A14-5715C1762D57}">
      <dgm:prSet/>
      <dgm:spPr/>
      <dgm:t>
        <a:bodyPr/>
        <a:lstStyle/>
        <a:p>
          <a:r>
            <a:rPr lang="en-US"/>
            <a:t>Standardize the data based on the train set, then transform the train and test set</a:t>
          </a:r>
        </a:p>
      </dgm:t>
    </dgm:pt>
    <dgm:pt modelId="{69E302CE-C103-42CA-B3CA-51AB77FE7ECB}" type="parTrans" cxnId="{7CB8AA77-DE58-479B-BF8D-D057B515111C}">
      <dgm:prSet/>
      <dgm:spPr/>
      <dgm:t>
        <a:bodyPr/>
        <a:lstStyle/>
        <a:p>
          <a:endParaRPr lang="en-US"/>
        </a:p>
      </dgm:t>
    </dgm:pt>
    <dgm:pt modelId="{978164DD-27A5-495A-A315-6906DF77F118}" type="sibTrans" cxnId="{7CB8AA77-DE58-479B-BF8D-D057B515111C}">
      <dgm:prSet/>
      <dgm:spPr/>
      <dgm:t>
        <a:bodyPr/>
        <a:lstStyle/>
        <a:p>
          <a:endParaRPr lang="en-US"/>
        </a:p>
      </dgm:t>
    </dgm:pt>
    <dgm:pt modelId="{A0BA9132-254C-45A7-867F-9EE91F3FA264}">
      <dgm:prSet/>
      <dgm:spPr/>
      <dgm:t>
        <a:bodyPr/>
        <a:lstStyle/>
        <a:p>
          <a:r>
            <a:rPr lang="en-US"/>
            <a:t>Create a GridSearchCV with cv=10 to find the best parameters</a:t>
          </a:r>
        </a:p>
      </dgm:t>
    </dgm:pt>
    <dgm:pt modelId="{AE28B65E-98D1-4C98-B065-A2EE3B7F6CFB}" type="parTrans" cxnId="{98B5F311-7C7F-4F82-B70D-721CE577A78C}">
      <dgm:prSet/>
      <dgm:spPr/>
      <dgm:t>
        <a:bodyPr/>
        <a:lstStyle/>
        <a:p>
          <a:endParaRPr lang="en-US"/>
        </a:p>
      </dgm:t>
    </dgm:pt>
    <dgm:pt modelId="{3DC54824-701B-4AF0-ACF7-68A46025D4DD}" type="sibTrans" cxnId="{98B5F311-7C7F-4F82-B70D-721CE577A78C}">
      <dgm:prSet/>
      <dgm:spPr/>
      <dgm:t>
        <a:bodyPr/>
        <a:lstStyle/>
        <a:p>
          <a:endParaRPr lang="en-US"/>
        </a:p>
      </dgm:t>
    </dgm:pt>
    <dgm:pt modelId="{BD4F08C7-583A-4056-8122-3103206CA3C0}">
      <dgm:prSet/>
      <dgm:spPr/>
      <dgm:t>
        <a:bodyPr/>
        <a:lstStyle/>
        <a:p>
          <a:r>
            <a:rPr lang="en-US"/>
            <a:t>Applying GridSearchCV to LogisticRegression, Support Vector Machine, Decision Tree, and K-Nearest Neighbors models</a:t>
          </a:r>
        </a:p>
      </dgm:t>
    </dgm:pt>
    <dgm:pt modelId="{0ACED0F9-25A6-4485-80F5-6E49A752F450}" type="parTrans" cxnId="{5DA05BDD-0C2D-4333-8405-7F76C913873E}">
      <dgm:prSet/>
      <dgm:spPr/>
      <dgm:t>
        <a:bodyPr/>
        <a:lstStyle/>
        <a:p>
          <a:endParaRPr lang="en-US"/>
        </a:p>
      </dgm:t>
    </dgm:pt>
    <dgm:pt modelId="{C64E5603-865E-4814-9DA3-1E937403B802}" type="sibTrans" cxnId="{5DA05BDD-0C2D-4333-8405-7F76C913873E}">
      <dgm:prSet/>
      <dgm:spPr/>
      <dgm:t>
        <a:bodyPr/>
        <a:lstStyle/>
        <a:p>
          <a:endParaRPr lang="en-US"/>
        </a:p>
      </dgm:t>
    </dgm:pt>
    <dgm:pt modelId="{9EA426E7-AE24-48B7-AAB0-826FDF5EA1F9}">
      <dgm:prSet/>
      <dgm:spPr/>
      <dgm:t>
        <a:bodyPr/>
        <a:lstStyle/>
        <a:p>
          <a:r>
            <a:rPr lang="en-US"/>
            <a:t>Validate with the test set for each models</a:t>
          </a:r>
        </a:p>
      </dgm:t>
    </dgm:pt>
    <dgm:pt modelId="{7AA28613-75CF-4D9E-9F0A-9A4D990244AF}" type="parTrans" cxnId="{1AE8A7E0-08CC-40D5-A0C7-EEFB32ADDA47}">
      <dgm:prSet/>
      <dgm:spPr/>
      <dgm:t>
        <a:bodyPr/>
        <a:lstStyle/>
        <a:p>
          <a:endParaRPr lang="en-US"/>
        </a:p>
      </dgm:t>
    </dgm:pt>
    <dgm:pt modelId="{74710319-DEE8-41F8-ACD8-D2DC04CA5D74}" type="sibTrans" cxnId="{1AE8A7E0-08CC-40D5-A0C7-EEFB32ADDA47}">
      <dgm:prSet/>
      <dgm:spPr/>
      <dgm:t>
        <a:bodyPr/>
        <a:lstStyle/>
        <a:p>
          <a:endParaRPr lang="en-US"/>
        </a:p>
      </dgm:t>
    </dgm:pt>
    <dgm:pt modelId="{CB37C672-DAF9-48BB-99F0-E318B0BF740B}">
      <dgm:prSet/>
      <dgm:spPr/>
      <dgm:t>
        <a:bodyPr/>
        <a:lstStyle/>
        <a:p>
          <a:r>
            <a:rPr lang="en-US"/>
            <a:t>Make dataframe of accuracy of train and test set for each models</a:t>
          </a:r>
        </a:p>
      </dgm:t>
    </dgm:pt>
    <dgm:pt modelId="{D1639C3C-31A6-4D65-82B5-03C623FEFA27}" type="parTrans" cxnId="{0408B529-A478-4829-9958-A1F391DF9F40}">
      <dgm:prSet/>
      <dgm:spPr/>
      <dgm:t>
        <a:bodyPr/>
        <a:lstStyle/>
        <a:p>
          <a:endParaRPr lang="en-US"/>
        </a:p>
      </dgm:t>
    </dgm:pt>
    <dgm:pt modelId="{F6461625-984F-42C2-975D-50BF169F1603}" type="sibTrans" cxnId="{0408B529-A478-4829-9958-A1F391DF9F40}">
      <dgm:prSet/>
      <dgm:spPr/>
      <dgm:t>
        <a:bodyPr/>
        <a:lstStyle/>
        <a:p>
          <a:endParaRPr lang="en-US"/>
        </a:p>
      </dgm:t>
    </dgm:pt>
    <dgm:pt modelId="{2567300E-0240-4F13-B60E-7434EE7EA199}">
      <dgm:prSet/>
      <dgm:spPr/>
      <dgm:t>
        <a:bodyPr/>
        <a:lstStyle/>
        <a:p>
          <a:r>
            <a:rPr lang="en-US"/>
            <a:t>Compare the accuracy score of each models based on the train and test accuracy </a:t>
          </a:r>
        </a:p>
      </dgm:t>
    </dgm:pt>
    <dgm:pt modelId="{F9D6320B-DB66-48F8-99D3-0277972A12A6}" type="parTrans" cxnId="{9A4FF331-CBFA-4ABE-B7D4-034D6CC440C3}">
      <dgm:prSet/>
      <dgm:spPr/>
      <dgm:t>
        <a:bodyPr/>
        <a:lstStyle/>
        <a:p>
          <a:endParaRPr lang="en-US"/>
        </a:p>
      </dgm:t>
    </dgm:pt>
    <dgm:pt modelId="{9B47ABEA-2B5D-4D3B-B8B3-B45A72065446}" type="sibTrans" cxnId="{9A4FF331-CBFA-4ABE-B7D4-034D6CC440C3}">
      <dgm:prSet/>
      <dgm:spPr/>
      <dgm:t>
        <a:bodyPr/>
        <a:lstStyle/>
        <a:p>
          <a:endParaRPr lang="en-US"/>
        </a:p>
      </dgm:t>
    </dgm:pt>
    <dgm:pt modelId="{1CBC07E6-6E8E-4F9F-B44F-2CC9F49CEBA8}" type="pres">
      <dgm:prSet presAssocID="{A93C6312-95F9-42B8-91FF-177225C38755}" presName="Name0" presStyleCnt="0">
        <dgm:presLayoutVars>
          <dgm:dir/>
          <dgm:resizeHandles val="exact"/>
        </dgm:presLayoutVars>
      </dgm:prSet>
      <dgm:spPr/>
    </dgm:pt>
    <dgm:pt modelId="{760BD0BB-D640-4A5E-83FE-31D7CE9A1990}" type="pres">
      <dgm:prSet presAssocID="{B7B6E80C-DE5A-4CC8-A72E-7CF372153A6E}" presName="node" presStyleLbl="node1" presStyleIdx="0" presStyleCnt="9">
        <dgm:presLayoutVars>
          <dgm:bulletEnabled val="1"/>
        </dgm:presLayoutVars>
      </dgm:prSet>
      <dgm:spPr/>
    </dgm:pt>
    <dgm:pt modelId="{3B1462A8-B47D-4B58-A109-AFDAD031B00C}" type="pres">
      <dgm:prSet presAssocID="{EBC0BAD8-9F54-4879-9922-28FB163732FB}" presName="sibTrans" presStyleLbl="sibTrans1D1" presStyleIdx="0" presStyleCnt="8"/>
      <dgm:spPr/>
    </dgm:pt>
    <dgm:pt modelId="{2E2124D9-1D8A-44BE-8E3B-0DD4ADD24CC7}" type="pres">
      <dgm:prSet presAssocID="{EBC0BAD8-9F54-4879-9922-28FB163732FB}" presName="connectorText" presStyleLbl="sibTrans1D1" presStyleIdx="0" presStyleCnt="8"/>
      <dgm:spPr/>
    </dgm:pt>
    <dgm:pt modelId="{8EF9AF82-4E42-4058-8923-98375ACB205C}" type="pres">
      <dgm:prSet presAssocID="{32A83FDA-24C5-417A-A8B6-2E59CE68BCDF}" presName="node" presStyleLbl="node1" presStyleIdx="1" presStyleCnt="9">
        <dgm:presLayoutVars>
          <dgm:bulletEnabled val="1"/>
        </dgm:presLayoutVars>
      </dgm:prSet>
      <dgm:spPr/>
    </dgm:pt>
    <dgm:pt modelId="{CC56AFB5-9916-46C5-8E00-4858856999F5}" type="pres">
      <dgm:prSet presAssocID="{12F573A2-44C5-4062-B16D-106F65D7A173}" presName="sibTrans" presStyleLbl="sibTrans1D1" presStyleIdx="1" presStyleCnt="8"/>
      <dgm:spPr/>
    </dgm:pt>
    <dgm:pt modelId="{E78212E4-3732-4E48-A0E6-784C77DD8EBB}" type="pres">
      <dgm:prSet presAssocID="{12F573A2-44C5-4062-B16D-106F65D7A173}" presName="connectorText" presStyleLbl="sibTrans1D1" presStyleIdx="1" presStyleCnt="8"/>
      <dgm:spPr/>
    </dgm:pt>
    <dgm:pt modelId="{2D14C46E-3A97-47BF-9C09-F736AD8E2831}" type="pres">
      <dgm:prSet presAssocID="{0FA755D7-93BC-4CE9-8E91-BAFE8B1E7548}" presName="node" presStyleLbl="node1" presStyleIdx="2" presStyleCnt="9">
        <dgm:presLayoutVars>
          <dgm:bulletEnabled val="1"/>
        </dgm:presLayoutVars>
      </dgm:prSet>
      <dgm:spPr/>
    </dgm:pt>
    <dgm:pt modelId="{F550A350-044E-4BDA-B5AC-19A8F8B33A83}" type="pres">
      <dgm:prSet presAssocID="{8689155A-0797-420F-9B38-2A15BA5B535A}" presName="sibTrans" presStyleLbl="sibTrans1D1" presStyleIdx="2" presStyleCnt="8"/>
      <dgm:spPr/>
    </dgm:pt>
    <dgm:pt modelId="{18D7BCCD-EED5-44BB-BB35-54991E851570}" type="pres">
      <dgm:prSet presAssocID="{8689155A-0797-420F-9B38-2A15BA5B535A}" presName="connectorText" presStyleLbl="sibTrans1D1" presStyleIdx="2" presStyleCnt="8"/>
      <dgm:spPr/>
    </dgm:pt>
    <dgm:pt modelId="{91601C72-A4BC-4791-892F-ED6E067A105E}" type="pres">
      <dgm:prSet presAssocID="{C2B9B816-4A0F-44A0-9A14-5715C1762D57}" presName="node" presStyleLbl="node1" presStyleIdx="3" presStyleCnt="9">
        <dgm:presLayoutVars>
          <dgm:bulletEnabled val="1"/>
        </dgm:presLayoutVars>
      </dgm:prSet>
      <dgm:spPr/>
    </dgm:pt>
    <dgm:pt modelId="{53174AC8-5C23-467F-AFFD-6CCA0588116B}" type="pres">
      <dgm:prSet presAssocID="{978164DD-27A5-495A-A315-6906DF77F118}" presName="sibTrans" presStyleLbl="sibTrans1D1" presStyleIdx="3" presStyleCnt="8"/>
      <dgm:spPr/>
    </dgm:pt>
    <dgm:pt modelId="{07C60D07-9ABC-4440-9C1E-666DBBFB69CC}" type="pres">
      <dgm:prSet presAssocID="{978164DD-27A5-495A-A315-6906DF77F118}" presName="connectorText" presStyleLbl="sibTrans1D1" presStyleIdx="3" presStyleCnt="8"/>
      <dgm:spPr/>
    </dgm:pt>
    <dgm:pt modelId="{B55D670F-5BD4-480B-941F-D3ED8A7EBE22}" type="pres">
      <dgm:prSet presAssocID="{A0BA9132-254C-45A7-867F-9EE91F3FA264}" presName="node" presStyleLbl="node1" presStyleIdx="4" presStyleCnt="9">
        <dgm:presLayoutVars>
          <dgm:bulletEnabled val="1"/>
        </dgm:presLayoutVars>
      </dgm:prSet>
      <dgm:spPr/>
    </dgm:pt>
    <dgm:pt modelId="{DAE4F213-EC03-4198-904E-00943F50DDAC}" type="pres">
      <dgm:prSet presAssocID="{3DC54824-701B-4AF0-ACF7-68A46025D4DD}" presName="sibTrans" presStyleLbl="sibTrans1D1" presStyleIdx="4" presStyleCnt="8"/>
      <dgm:spPr/>
    </dgm:pt>
    <dgm:pt modelId="{D2B3C47E-62DC-497D-880D-B889F148704D}" type="pres">
      <dgm:prSet presAssocID="{3DC54824-701B-4AF0-ACF7-68A46025D4DD}" presName="connectorText" presStyleLbl="sibTrans1D1" presStyleIdx="4" presStyleCnt="8"/>
      <dgm:spPr/>
    </dgm:pt>
    <dgm:pt modelId="{28172EDA-93FB-40B0-BF77-87A791B00E5B}" type="pres">
      <dgm:prSet presAssocID="{BD4F08C7-583A-4056-8122-3103206CA3C0}" presName="node" presStyleLbl="node1" presStyleIdx="5" presStyleCnt="9">
        <dgm:presLayoutVars>
          <dgm:bulletEnabled val="1"/>
        </dgm:presLayoutVars>
      </dgm:prSet>
      <dgm:spPr/>
    </dgm:pt>
    <dgm:pt modelId="{9364F9B8-51D9-41D9-A638-BCBD7D0C8501}" type="pres">
      <dgm:prSet presAssocID="{C64E5603-865E-4814-9DA3-1E937403B802}" presName="sibTrans" presStyleLbl="sibTrans1D1" presStyleIdx="5" presStyleCnt="8"/>
      <dgm:spPr/>
    </dgm:pt>
    <dgm:pt modelId="{A7F0A2AD-7B63-4028-A168-51A8CD46895E}" type="pres">
      <dgm:prSet presAssocID="{C64E5603-865E-4814-9DA3-1E937403B802}" presName="connectorText" presStyleLbl="sibTrans1D1" presStyleIdx="5" presStyleCnt="8"/>
      <dgm:spPr/>
    </dgm:pt>
    <dgm:pt modelId="{61E21634-65AE-470C-8E86-80323C2DD436}" type="pres">
      <dgm:prSet presAssocID="{9EA426E7-AE24-48B7-AAB0-826FDF5EA1F9}" presName="node" presStyleLbl="node1" presStyleIdx="6" presStyleCnt="9">
        <dgm:presLayoutVars>
          <dgm:bulletEnabled val="1"/>
        </dgm:presLayoutVars>
      </dgm:prSet>
      <dgm:spPr/>
    </dgm:pt>
    <dgm:pt modelId="{415E3F70-3891-47B1-B89F-9E99E25BF84F}" type="pres">
      <dgm:prSet presAssocID="{74710319-DEE8-41F8-ACD8-D2DC04CA5D74}" presName="sibTrans" presStyleLbl="sibTrans1D1" presStyleIdx="6" presStyleCnt="8"/>
      <dgm:spPr/>
    </dgm:pt>
    <dgm:pt modelId="{2D08FD3C-6AD7-4F4E-9E67-C961559AF218}" type="pres">
      <dgm:prSet presAssocID="{74710319-DEE8-41F8-ACD8-D2DC04CA5D74}" presName="connectorText" presStyleLbl="sibTrans1D1" presStyleIdx="6" presStyleCnt="8"/>
      <dgm:spPr/>
    </dgm:pt>
    <dgm:pt modelId="{11457E22-2C31-4E00-BE82-E5AF5D8FA783}" type="pres">
      <dgm:prSet presAssocID="{CB37C672-DAF9-48BB-99F0-E318B0BF740B}" presName="node" presStyleLbl="node1" presStyleIdx="7" presStyleCnt="9">
        <dgm:presLayoutVars>
          <dgm:bulletEnabled val="1"/>
        </dgm:presLayoutVars>
      </dgm:prSet>
      <dgm:spPr/>
    </dgm:pt>
    <dgm:pt modelId="{813D0071-7FE6-42DA-9D64-0FC71320A306}" type="pres">
      <dgm:prSet presAssocID="{F6461625-984F-42C2-975D-50BF169F1603}" presName="sibTrans" presStyleLbl="sibTrans1D1" presStyleIdx="7" presStyleCnt="8"/>
      <dgm:spPr/>
    </dgm:pt>
    <dgm:pt modelId="{89F1BB6E-83A6-4709-BB9C-4524715E4CD2}" type="pres">
      <dgm:prSet presAssocID="{F6461625-984F-42C2-975D-50BF169F1603}" presName="connectorText" presStyleLbl="sibTrans1D1" presStyleIdx="7" presStyleCnt="8"/>
      <dgm:spPr/>
    </dgm:pt>
    <dgm:pt modelId="{F8576AFA-7BD5-4703-844C-2D10D2B74FF7}" type="pres">
      <dgm:prSet presAssocID="{2567300E-0240-4F13-B60E-7434EE7EA199}" presName="node" presStyleLbl="node1" presStyleIdx="8" presStyleCnt="9">
        <dgm:presLayoutVars>
          <dgm:bulletEnabled val="1"/>
        </dgm:presLayoutVars>
      </dgm:prSet>
      <dgm:spPr/>
    </dgm:pt>
  </dgm:ptLst>
  <dgm:cxnLst>
    <dgm:cxn modelId="{1413E409-E3DC-4D03-B297-15E5BF3190C1}" type="presOf" srcId="{C2B9B816-4A0F-44A0-9A14-5715C1762D57}" destId="{91601C72-A4BC-4791-892F-ED6E067A105E}" srcOrd="0" destOrd="0" presId="urn:microsoft.com/office/officeart/2016/7/layout/RepeatingBendingProcessNew"/>
    <dgm:cxn modelId="{62B1D910-0B26-4AD9-BD34-05465675BFC3}" type="presOf" srcId="{74710319-DEE8-41F8-ACD8-D2DC04CA5D74}" destId="{2D08FD3C-6AD7-4F4E-9E67-C961559AF218}" srcOrd="1" destOrd="0" presId="urn:microsoft.com/office/officeart/2016/7/layout/RepeatingBendingProcessNew"/>
    <dgm:cxn modelId="{415DCD11-3E83-49F4-8103-00CF5C684A37}" type="presOf" srcId="{0FA755D7-93BC-4CE9-8E91-BAFE8B1E7548}" destId="{2D14C46E-3A97-47BF-9C09-F736AD8E2831}" srcOrd="0" destOrd="0" presId="urn:microsoft.com/office/officeart/2016/7/layout/RepeatingBendingProcessNew"/>
    <dgm:cxn modelId="{98B5F311-7C7F-4F82-B70D-721CE577A78C}" srcId="{A93C6312-95F9-42B8-91FF-177225C38755}" destId="{A0BA9132-254C-45A7-867F-9EE91F3FA264}" srcOrd="4" destOrd="0" parTransId="{AE28B65E-98D1-4C98-B065-A2EE3B7F6CFB}" sibTransId="{3DC54824-701B-4AF0-ACF7-68A46025D4DD}"/>
    <dgm:cxn modelId="{5D0F7115-A619-4819-AE60-73EFCA4916F4}" type="presOf" srcId="{B7B6E80C-DE5A-4CC8-A72E-7CF372153A6E}" destId="{760BD0BB-D640-4A5E-83FE-31D7CE9A1990}" srcOrd="0" destOrd="0" presId="urn:microsoft.com/office/officeart/2016/7/layout/RepeatingBendingProcessNew"/>
    <dgm:cxn modelId="{BEA84216-6AE8-4D18-88CD-316561B9329F}" type="presOf" srcId="{3DC54824-701B-4AF0-ACF7-68A46025D4DD}" destId="{DAE4F213-EC03-4198-904E-00943F50DDAC}" srcOrd="0" destOrd="0" presId="urn:microsoft.com/office/officeart/2016/7/layout/RepeatingBendingProcessNew"/>
    <dgm:cxn modelId="{CD5EDF20-008E-4F7F-ABD9-283AC57B7CF0}" type="presOf" srcId="{9EA426E7-AE24-48B7-AAB0-826FDF5EA1F9}" destId="{61E21634-65AE-470C-8E86-80323C2DD436}" srcOrd="0" destOrd="0" presId="urn:microsoft.com/office/officeart/2016/7/layout/RepeatingBendingProcessNew"/>
    <dgm:cxn modelId="{28511926-7DFB-4D96-B150-985AD5A26FD9}" type="presOf" srcId="{EBC0BAD8-9F54-4879-9922-28FB163732FB}" destId="{3B1462A8-B47D-4B58-A109-AFDAD031B00C}" srcOrd="0" destOrd="0" presId="urn:microsoft.com/office/officeart/2016/7/layout/RepeatingBendingProcessNew"/>
    <dgm:cxn modelId="{0408B529-A478-4829-9958-A1F391DF9F40}" srcId="{A93C6312-95F9-42B8-91FF-177225C38755}" destId="{CB37C672-DAF9-48BB-99F0-E318B0BF740B}" srcOrd="7" destOrd="0" parTransId="{D1639C3C-31A6-4D65-82B5-03C623FEFA27}" sibTransId="{F6461625-984F-42C2-975D-50BF169F1603}"/>
    <dgm:cxn modelId="{4A0FC031-8245-4CBD-B803-576BBEC8C495}" type="presOf" srcId="{CB37C672-DAF9-48BB-99F0-E318B0BF740B}" destId="{11457E22-2C31-4E00-BE82-E5AF5D8FA783}" srcOrd="0" destOrd="0" presId="urn:microsoft.com/office/officeart/2016/7/layout/RepeatingBendingProcessNew"/>
    <dgm:cxn modelId="{9A4FF331-CBFA-4ABE-B7D4-034D6CC440C3}" srcId="{A93C6312-95F9-42B8-91FF-177225C38755}" destId="{2567300E-0240-4F13-B60E-7434EE7EA199}" srcOrd="8" destOrd="0" parTransId="{F9D6320B-DB66-48F8-99D3-0277972A12A6}" sibTransId="{9B47ABEA-2B5D-4D3B-B8B3-B45A72065446}"/>
    <dgm:cxn modelId="{CED48639-2FBF-400D-9BC8-73970AB0E732}" type="presOf" srcId="{978164DD-27A5-495A-A315-6906DF77F118}" destId="{53174AC8-5C23-467F-AFFD-6CCA0588116B}" srcOrd="0" destOrd="0" presId="urn:microsoft.com/office/officeart/2016/7/layout/RepeatingBendingProcessNew"/>
    <dgm:cxn modelId="{F638933A-9A3C-46A5-BCE2-1F3865E548C0}" srcId="{A93C6312-95F9-42B8-91FF-177225C38755}" destId="{0FA755D7-93BC-4CE9-8E91-BAFE8B1E7548}" srcOrd="2" destOrd="0" parTransId="{BAF0B8CF-DC45-4DA1-8E2A-3C56CA6FC7F9}" sibTransId="{8689155A-0797-420F-9B38-2A15BA5B535A}"/>
    <dgm:cxn modelId="{7AD43E63-414D-45F1-8D01-5F15E9985201}" srcId="{A93C6312-95F9-42B8-91FF-177225C38755}" destId="{B7B6E80C-DE5A-4CC8-A72E-7CF372153A6E}" srcOrd="0" destOrd="0" parTransId="{9003E2F8-AEF2-4610-A901-BB6151976145}" sibTransId="{EBC0BAD8-9F54-4879-9922-28FB163732FB}"/>
    <dgm:cxn modelId="{2B8E0D65-1EAF-42CE-B3EE-010341E2AE90}" type="presOf" srcId="{BD4F08C7-583A-4056-8122-3103206CA3C0}" destId="{28172EDA-93FB-40B0-BF77-87A791B00E5B}" srcOrd="0" destOrd="0" presId="urn:microsoft.com/office/officeart/2016/7/layout/RepeatingBendingProcessNew"/>
    <dgm:cxn modelId="{4C648D51-9EA7-49B5-A422-24EE825D0815}" type="presOf" srcId="{74710319-DEE8-41F8-ACD8-D2DC04CA5D74}" destId="{415E3F70-3891-47B1-B89F-9E99E25BF84F}" srcOrd="0" destOrd="0" presId="urn:microsoft.com/office/officeart/2016/7/layout/RepeatingBendingProcessNew"/>
    <dgm:cxn modelId="{C1A76F53-93A2-4117-AC8D-D4C881CBAD84}" type="presOf" srcId="{F6461625-984F-42C2-975D-50BF169F1603}" destId="{89F1BB6E-83A6-4709-BB9C-4524715E4CD2}" srcOrd="1" destOrd="0" presId="urn:microsoft.com/office/officeart/2016/7/layout/RepeatingBendingProcessNew"/>
    <dgm:cxn modelId="{7CB8AA77-DE58-479B-BF8D-D057B515111C}" srcId="{A93C6312-95F9-42B8-91FF-177225C38755}" destId="{C2B9B816-4A0F-44A0-9A14-5715C1762D57}" srcOrd="3" destOrd="0" parTransId="{69E302CE-C103-42CA-B3CA-51AB77FE7ECB}" sibTransId="{978164DD-27A5-495A-A315-6906DF77F118}"/>
    <dgm:cxn modelId="{94CB0480-68FC-4C3A-9693-0B71F667B890}" type="presOf" srcId="{A93C6312-95F9-42B8-91FF-177225C38755}" destId="{1CBC07E6-6E8E-4F9F-B44F-2CC9F49CEBA8}" srcOrd="0" destOrd="0" presId="urn:microsoft.com/office/officeart/2016/7/layout/RepeatingBendingProcessNew"/>
    <dgm:cxn modelId="{E2E55187-E72B-4F1F-9B96-64F01585DE9A}" type="presOf" srcId="{2567300E-0240-4F13-B60E-7434EE7EA199}" destId="{F8576AFA-7BD5-4703-844C-2D10D2B74FF7}" srcOrd="0" destOrd="0" presId="urn:microsoft.com/office/officeart/2016/7/layout/RepeatingBendingProcessNew"/>
    <dgm:cxn modelId="{4E24ED9C-D9B5-470D-BE98-C79A4B0CAE12}" srcId="{A93C6312-95F9-42B8-91FF-177225C38755}" destId="{32A83FDA-24C5-417A-A8B6-2E59CE68BCDF}" srcOrd="1" destOrd="0" parTransId="{F258C421-24A8-44A9-8667-F1344A40547B}" sibTransId="{12F573A2-44C5-4062-B16D-106F65D7A173}"/>
    <dgm:cxn modelId="{186FB79E-5502-4755-8A5B-BB66499F9019}" type="presOf" srcId="{12F573A2-44C5-4062-B16D-106F65D7A173}" destId="{E78212E4-3732-4E48-A0E6-784C77DD8EBB}" srcOrd="1" destOrd="0" presId="urn:microsoft.com/office/officeart/2016/7/layout/RepeatingBendingProcessNew"/>
    <dgm:cxn modelId="{0EC205AA-330E-4208-83BB-2505946B42F1}" type="presOf" srcId="{C64E5603-865E-4814-9DA3-1E937403B802}" destId="{A7F0A2AD-7B63-4028-A168-51A8CD46895E}" srcOrd="1" destOrd="0" presId="urn:microsoft.com/office/officeart/2016/7/layout/RepeatingBendingProcessNew"/>
    <dgm:cxn modelId="{60AD55C5-AFED-43CC-9FED-6736851A8669}" type="presOf" srcId="{978164DD-27A5-495A-A315-6906DF77F118}" destId="{07C60D07-9ABC-4440-9C1E-666DBBFB69CC}" srcOrd="1" destOrd="0" presId="urn:microsoft.com/office/officeart/2016/7/layout/RepeatingBendingProcessNew"/>
    <dgm:cxn modelId="{8B0E3CD0-9815-4C46-9D61-50112FFB5DCF}" type="presOf" srcId="{8689155A-0797-420F-9B38-2A15BA5B535A}" destId="{18D7BCCD-EED5-44BB-BB35-54991E851570}" srcOrd="1" destOrd="0" presId="urn:microsoft.com/office/officeart/2016/7/layout/RepeatingBendingProcessNew"/>
    <dgm:cxn modelId="{5DA05BDD-0C2D-4333-8405-7F76C913873E}" srcId="{A93C6312-95F9-42B8-91FF-177225C38755}" destId="{BD4F08C7-583A-4056-8122-3103206CA3C0}" srcOrd="5" destOrd="0" parTransId="{0ACED0F9-25A6-4485-80F5-6E49A752F450}" sibTransId="{C64E5603-865E-4814-9DA3-1E937403B802}"/>
    <dgm:cxn modelId="{1B8BA6DF-1A12-4DA9-87EA-44E4B9B15303}" type="presOf" srcId="{3DC54824-701B-4AF0-ACF7-68A46025D4DD}" destId="{D2B3C47E-62DC-497D-880D-B889F148704D}" srcOrd="1" destOrd="0" presId="urn:microsoft.com/office/officeart/2016/7/layout/RepeatingBendingProcessNew"/>
    <dgm:cxn modelId="{1AE8A7E0-08CC-40D5-A0C7-EEFB32ADDA47}" srcId="{A93C6312-95F9-42B8-91FF-177225C38755}" destId="{9EA426E7-AE24-48B7-AAB0-826FDF5EA1F9}" srcOrd="6" destOrd="0" parTransId="{7AA28613-75CF-4D9E-9F0A-9A4D990244AF}" sibTransId="{74710319-DEE8-41F8-ACD8-D2DC04CA5D74}"/>
    <dgm:cxn modelId="{A60939E2-5D9D-4D11-8E38-156C02FB8799}" type="presOf" srcId="{F6461625-984F-42C2-975D-50BF169F1603}" destId="{813D0071-7FE6-42DA-9D64-0FC71320A306}" srcOrd="0" destOrd="0" presId="urn:microsoft.com/office/officeart/2016/7/layout/RepeatingBendingProcessNew"/>
    <dgm:cxn modelId="{B8FB9DE7-873F-4F0C-B027-92754088DC00}" type="presOf" srcId="{32A83FDA-24C5-417A-A8B6-2E59CE68BCDF}" destId="{8EF9AF82-4E42-4058-8923-98375ACB205C}" srcOrd="0" destOrd="0" presId="urn:microsoft.com/office/officeart/2016/7/layout/RepeatingBendingProcessNew"/>
    <dgm:cxn modelId="{8CF2E3E8-D1A9-4993-9503-C588A091A669}" type="presOf" srcId="{12F573A2-44C5-4062-B16D-106F65D7A173}" destId="{CC56AFB5-9916-46C5-8E00-4858856999F5}" srcOrd="0" destOrd="0" presId="urn:microsoft.com/office/officeart/2016/7/layout/RepeatingBendingProcessNew"/>
    <dgm:cxn modelId="{603331E9-D721-4759-8D04-D6B37EDBFCEE}" type="presOf" srcId="{EBC0BAD8-9F54-4879-9922-28FB163732FB}" destId="{2E2124D9-1D8A-44BE-8E3B-0DD4ADD24CC7}" srcOrd="1" destOrd="0" presId="urn:microsoft.com/office/officeart/2016/7/layout/RepeatingBendingProcessNew"/>
    <dgm:cxn modelId="{0AAE55EE-DC69-4B24-B97F-8613070B4408}" type="presOf" srcId="{8689155A-0797-420F-9B38-2A15BA5B535A}" destId="{F550A350-044E-4BDA-B5AC-19A8F8B33A83}" srcOrd="0" destOrd="0" presId="urn:microsoft.com/office/officeart/2016/7/layout/RepeatingBendingProcessNew"/>
    <dgm:cxn modelId="{048089F7-A873-4E0E-9850-0F2D37289B74}" type="presOf" srcId="{A0BA9132-254C-45A7-867F-9EE91F3FA264}" destId="{B55D670F-5BD4-480B-941F-D3ED8A7EBE22}" srcOrd="0" destOrd="0" presId="urn:microsoft.com/office/officeart/2016/7/layout/RepeatingBendingProcessNew"/>
    <dgm:cxn modelId="{769843FE-E203-4D5A-98F6-2F8D4EFDE690}" type="presOf" srcId="{C64E5603-865E-4814-9DA3-1E937403B802}" destId="{9364F9B8-51D9-41D9-A638-BCBD7D0C8501}" srcOrd="0" destOrd="0" presId="urn:microsoft.com/office/officeart/2016/7/layout/RepeatingBendingProcessNew"/>
    <dgm:cxn modelId="{5B0630A2-E9E9-4446-86ED-B19D2697F217}" type="presParOf" srcId="{1CBC07E6-6E8E-4F9F-B44F-2CC9F49CEBA8}" destId="{760BD0BB-D640-4A5E-83FE-31D7CE9A1990}" srcOrd="0" destOrd="0" presId="urn:microsoft.com/office/officeart/2016/7/layout/RepeatingBendingProcessNew"/>
    <dgm:cxn modelId="{3F21FC2F-EC5C-4405-AE87-818AC13EBF22}" type="presParOf" srcId="{1CBC07E6-6E8E-4F9F-B44F-2CC9F49CEBA8}" destId="{3B1462A8-B47D-4B58-A109-AFDAD031B00C}" srcOrd="1" destOrd="0" presId="urn:microsoft.com/office/officeart/2016/7/layout/RepeatingBendingProcessNew"/>
    <dgm:cxn modelId="{AA4C5D62-5F2C-4D78-AC48-18C0A180F67C}" type="presParOf" srcId="{3B1462A8-B47D-4B58-A109-AFDAD031B00C}" destId="{2E2124D9-1D8A-44BE-8E3B-0DD4ADD24CC7}" srcOrd="0" destOrd="0" presId="urn:microsoft.com/office/officeart/2016/7/layout/RepeatingBendingProcessNew"/>
    <dgm:cxn modelId="{3787AE58-DACA-4858-8380-7E83745F5C69}" type="presParOf" srcId="{1CBC07E6-6E8E-4F9F-B44F-2CC9F49CEBA8}" destId="{8EF9AF82-4E42-4058-8923-98375ACB205C}" srcOrd="2" destOrd="0" presId="urn:microsoft.com/office/officeart/2016/7/layout/RepeatingBendingProcessNew"/>
    <dgm:cxn modelId="{BF2E418D-00FC-4976-9F67-607E9E36E2F2}" type="presParOf" srcId="{1CBC07E6-6E8E-4F9F-B44F-2CC9F49CEBA8}" destId="{CC56AFB5-9916-46C5-8E00-4858856999F5}" srcOrd="3" destOrd="0" presId="urn:microsoft.com/office/officeart/2016/7/layout/RepeatingBendingProcessNew"/>
    <dgm:cxn modelId="{2C0E22A7-B696-4FB0-B5B3-F375637AD4D4}" type="presParOf" srcId="{CC56AFB5-9916-46C5-8E00-4858856999F5}" destId="{E78212E4-3732-4E48-A0E6-784C77DD8EBB}" srcOrd="0" destOrd="0" presId="urn:microsoft.com/office/officeart/2016/7/layout/RepeatingBendingProcessNew"/>
    <dgm:cxn modelId="{B2F8339D-9EC7-4E08-A357-B3FC27A62741}" type="presParOf" srcId="{1CBC07E6-6E8E-4F9F-B44F-2CC9F49CEBA8}" destId="{2D14C46E-3A97-47BF-9C09-F736AD8E2831}" srcOrd="4" destOrd="0" presId="urn:microsoft.com/office/officeart/2016/7/layout/RepeatingBendingProcessNew"/>
    <dgm:cxn modelId="{70EAFE39-75D8-4DDE-8A87-D237566552B5}" type="presParOf" srcId="{1CBC07E6-6E8E-4F9F-B44F-2CC9F49CEBA8}" destId="{F550A350-044E-4BDA-B5AC-19A8F8B33A83}" srcOrd="5" destOrd="0" presId="urn:microsoft.com/office/officeart/2016/7/layout/RepeatingBendingProcessNew"/>
    <dgm:cxn modelId="{1C1903A2-32EF-46C8-8BE9-8615C6A7818C}" type="presParOf" srcId="{F550A350-044E-4BDA-B5AC-19A8F8B33A83}" destId="{18D7BCCD-EED5-44BB-BB35-54991E851570}" srcOrd="0" destOrd="0" presId="urn:microsoft.com/office/officeart/2016/7/layout/RepeatingBendingProcessNew"/>
    <dgm:cxn modelId="{E49CB788-7EFA-4A9F-BBFC-786391DE3278}" type="presParOf" srcId="{1CBC07E6-6E8E-4F9F-B44F-2CC9F49CEBA8}" destId="{91601C72-A4BC-4791-892F-ED6E067A105E}" srcOrd="6" destOrd="0" presId="urn:microsoft.com/office/officeart/2016/7/layout/RepeatingBendingProcessNew"/>
    <dgm:cxn modelId="{14356106-DF40-4296-B07B-C9C05B02D23D}" type="presParOf" srcId="{1CBC07E6-6E8E-4F9F-B44F-2CC9F49CEBA8}" destId="{53174AC8-5C23-467F-AFFD-6CCA0588116B}" srcOrd="7" destOrd="0" presId="urn:microsoft.com/office/officeart/2016/7/layout/RepeatingBendingProcessNew"/>
    <dgm:cxn modelId="{F2DB5782-19BD-4CFE-87FC-3F3232CE2829}" type="presParOf" srcId="{53174AC8-5C23-467F-AFFD-6CCA0588116B}" destId="{07C60D07-9ABC-4440-9C1E-666DBBFB69CC}" srcOrd="0" destOrd="0" presId="urn:microsoft.com/office/officeart/2016/7/layout/RepeatingBendingProcessNew"/>
    <dgm:cxn modelId="{62959AD6-7687-4FE7-A81E-ACD4F51BC1DF}" type="presParOf" srcId="{1CBC07E6-6E8E-4F9F-B44F-2CC9F49CEBA8}" destId="{B55D670F-5BD4-480B-941F-D3ED8A7EBE22}" srcOrd="8" destOrd="0" presId="urn:microsoft.com/office/officeart/2016/7/layout/RepeatingBendingProcessNew"/>
    <dgm:cxn modelId="{7F901C18-8657-48CA-9B98-D3F856F6AAF7}" type="presParOf" srcId="{1CBC07E6-6E8E-4F9F-B44F-2CC9F49CEBA8}" destId="{DAE4F213-EC03-4198-904E-00943F50DDAC}" srcOrd="9" destOrd="0" presId="urn:microsoft.com/office/officeart/2016/7/layout/RepeatingBendingProcessNew"/>
    <dgm:cxn modelId="{CB27D1A8-B9ED-4E58-AD0A-064E288F9BA1}" type="presParOf" srcId="{DAE4F213-EC03-4198-904E-00943F50DDAC}" destId="{D2B3C47E-62DC-497D-880D-B889F148704D}" srcOrd="0" destOrd="0" presId="urn:microsoft.com/office/officeart/2016/7/layout/RepeatingBendingProcessNew"/>
    <dgm:cxn modelId="{7939299F-FAE7-4B46-B11C-B6C64F91DDC6}" type="presParOf" srcId="{1CBC07E6-6E8E-4F9F-B44F-2CC9F49CEBA8}" destId="{28172EDA-93FB-40B0-BF77-87A791B00E5B}" srcOrd="10" destOrd="0" presId="urn:microsoft.com/office/officeart/2016/7/layout/RepeatingBendingProcessNew"/>
    <dgm:cxn modelId="{B041FAA2-CCF0-4CF8-89E2-17EF9DB57A55}" type="presParOf" srcId="{1CBC07E6-6E8E-4F9F-B44F-2CC9F49CEBA8}" destId="{9364F9B8-51D9-41D9-A638-BCBD7D0C8501}" srcOrd="11" destOrd="0" presId="urn:microsoft.com/office/officeart/2016/7/layout/RepeatingBendingProcessNew"/>
    <dgm:cxn modelId="{A7313AD6-2398-48AD-90BB-7C0CC5B1EE86}" type="presParOf" srcId="{9364F9B8-51D9-41D9-A638-BCBD7D0C8501}" destId="{A7F0A2AD-7B63-4028-A168-51A8CD46895E}" srcOrd="0" destOrd="0" presId="urn:microsoft.com/office/officeart/2016/7/layout/RepeatingBendingProcessNew"/>
    <dgm:cxn modelId="{E7ED7B64-AD2C-4126-BC3C-F34F3CE66CDB}" type="presParOf" srcId="{1CBC07E6-6E8E-4F9F-B44F-2CC9F49CEBA8}" destId="{61E21634-65AE-470C-8E86-80323C2DD436}" srcOrd="12" destOrd="0" presId="urn:microsoft.com/office/officeart/2016/7/layout/RepeatingBendingProcessNew"/>
    <dgm:cxn modelId="{E3BA6200-6DBF-4CB0-A1DB-AC827F645241}" type="presParOf" srcId="{1CBC07E6-6E8E-4F9F-B44F-2CC9F49CEBA8}" destId="{415E3F70-3891-47B1-B89F-9E99E25BF84F}" srcOrd="13" destOrd="0" presId="urn:microsoft.com/office/officeart/2016/7/layout/RepeatingBendingProcessNew"/>
    <dgm:cxn modelId="{D7BDB592-6C91-4FEE-80C5-FB79B47B3556}" type="presParOf" srcId="{415E3F70-3891-47B1-B89F-9E99E25BF84F}" destId="{2D08FD3C-6AD7-4F4E-9E67-C961559AF218}" srcOrd="0" destOrd="0" presId="urn:microsoft.com/office/officeart/2016/7/layout/RepeatingBendingProcessNew"/>
    <dgm:cxn modelId="{04202D3C-BC67-4A9D-B571-A261EB2E3DF0}" type="presParOf" srcId="{1CBC07E6-6E8E-4F9F-B44F-2CC9F49CEBA8}" destId="{11457E22-2C31-4E00-BE82-E5AF5D8FA783}" srcOrd="14" destOrd="0" presId="urn:microsoft.com/office/officeart/2016/7/layout/RepeatingBendingProcessNew"/>
    <dgm:cxn modelId="{FE9E41A0-2E75-4305-AE3D-D010E44F1E3A}" type="presParOf" srcId="{1CBC07E6-6E8E-4F9F-B44F-2CC9F49CEBA8}" destId="{813D0071-7FE6-42DA-9D64-0FC71320A306}" srcOrd="15" destOrd="0" presId="urn:microsoft.com/office/officeart/2016/7/layout/RepeatingBendingProcessNew"/>
    <dgm:cxn modelId="{8AD68D5C-B54C-4D92-BDC4-0371A7026CEB}" type="presParOf" srcId="{813D0071-7FE6-42DA-9D64-0FC71320A306}" destId="{89F1BB6E-83A6-4709-BB9C-4524715E4CD2}" srcOrd="0" destOrd="0" presId="urn:microsoft.com/office/officeart/2016/7/layout/RepeatingBendingProcessNew"/>
    <dgm:cxn modelId="{9F240024-AE31-4A26-A17C-22101D0B4A55}" type="presParOf" srcId="{1CBC07E6-6E8E-4F9F-B44F-2CC9F49CEBA8}" destId="{F8576AFA-7BD5-4703-844C-2D10D2B74FF7}" srcOrd="1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579EC-8B8A-41BB-9DCE-D2B11AFF4CC1}">
      <dsp:nvSpPr>
        <dsp:cNvPr id="0" name=""/>
        <dsp:cNvSpPr/>
      </dsp:nvSpPr>
      <dsp:spPr>
        <a:xfrm>
          <a:off x="0" y="675"/>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E7BAD-8A17-4775-AC65-45C20308D586}">
      <dsp:nvSpPr>
        <dsp:cNvPr id="0" name=""/>
        <dsp:cNvSpPr/>
      </dsp:nvSpPr>
      <dsp:spPr>
        <a:xfrm>
          <a:off x="0" y="675"/>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Data collection methodology:</a:t>
          </a:r>
        </a:p>
      </dsp:txBody>
      <dsp:txXfrm>
        <a:off x="0" y="675"/>
        <a:ext cx="1258342" cy="1105876"/>
      </dsp:txXfrm>
    </dsp:sp>
    <dsp:sp modelId="{360C519D-B343-447A-ABD5-900C4D2AF9FE}">
      <dsp:nvSpPr>
        <dsp:cNvPr id="0" name=""/>
        <dsp:cNvSpPr/>
      </dsp:nvSpPr>
      <dsp:spPr>
        <a:xfrm>
          <a:off x="1352718" y="26378"/>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Using SpaceX Rest API</a:t>
          </a:r>
        </a:p>
      </dsp:txBody>
      <dsp:txXfrm>
        <a:off x="1352718" y="26378"/>
        <a:ext cx="4938995" cy="514059"/>
      </dsp:txXfrm>
    </dsp:sp>
    <dsp:sp modelId="{953E1B14-BA14-4E91-8E48-713A36297EF1}">
      <dsp:nvSpPr>
        <dsp:cNvPr id="0" name=""/>
        <dsp:cNvSpPr/>
      </dsp:nvSpPr>
      <dsp:spPr>
        <a:xfrm>
          <a:off x="1258342" y="540438"/>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371C71-D8CA-44D2-9B8A-E557729FB9C3}">
      <dsp:nvSpPr>
        <dsp:cNvPr id="0" name=""/>
        <dsp:cNvSpPr/>
      </dsp:nvSpPr>
      <dsp:spPr>
        <a:xfrm>
          <a:off x="1352718" y="566141"/>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Using Publicly available data from Wikipedia (Webscrapped)</a:t>
          </a:r>
        </a:p>
      </dsp:txBody>
      <dsp:txXfrm>
        <a:off x="1352718" y="566141"/>
        <a:ext cx="4938995" cy="514059"/>
      </dsp:txXfrm>
    </dsp:sp>
    <dsp:sp modelId="{FDA4C000-7805-4D82-B30F-6D7CC58993F6}">
      <dsp:nvSpPr>
        <dsp:cNvPr id="0" name=""/>
        <dsp:cNvSpPr/>
      </dsp:nvSpPr>
      <dsp:spPr>
        <a:xfrm>
          <a:off x="1258342" y="1080201"/>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369672-42B0-4F26-99D3-0E62DC709C48}">
      <dsp:nvSpPr>
        <dsp:cNvPr id="0" name=""/>
        <dsp:cNvSpPr/>
      </dsp:nvSpPr>
      <dsp:spPr>
        <a:xfrm>
          <a:off x="0" y="1106552"/>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1A6ED-B6D1-4C78-AF67-664018EC18E4}">
      <dsp:nvSpPr>
        <dsp:cNvPr id="0" name=""/>
        <dsp:cNvSpPr/>
      </dsp:nvSpPr>
      <dsp:spPr>
        <a:xfrm>
          <a:off x="0" y="1106552"/>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data wrangling</a:t>
          </a:r>
        </a:p>
      </dsp:txBody>
      <dsp:txXfrm>
        <a:off x="0" y="1106552"/>
        <a:ext cx="1258342" cy="1105876"/>
      </dsp:txXfrm>
    </dsp:sp>
    <dsp:sp modelId="{18D9E59D-0B02-4DCA-869F-00AB933F8E70}">
      <dsp:nvSpPr>
        <dsp:cNvPr id="0" name=""/>
        <dsp:cNvSpPr/>
      </dsp:nvSpPr>
      <dsp:spPr>
        <a:xfrm>
          <a:off x="1352718" y="1132255"/>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Filtering the necessary data</a:t>
          </a:r>
        </a:p>
      </dsp:txBody>
      <dsp:txXfrm>
        <a:off x="1352718" y="1132255"/>
        <a:ext cx="4938995" cy="514059"/>
      </dsp:txXfrm>
    </dsp:sp>
    <dsp:sp modelId="{99DDDDC0-1256-4153-B581-576F38D962D6}">
      <dsp:nvSpPr>
        <dsp:cNvPr id="0" name=""/>
        <dsp:cNvSpPr/>
      </dsp:nvSpPr>
      <dsp:spPr>
        <a:xfrm>
          <a:off x="1258342" y="1646315"/>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F9D06C-347A-41E5-90B3-A371BD9CB43D}">
      <dsp:nvSpPr>
        <dsp:cNvPr id="0" name=""/>
        <dsp:cNvSpPr/>
      </dsp:nvSpPr>
      <dsp:spPr>
        <a:xfrm>
          <a:off x="1352718" y="1672018"/>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Impute missing data</a:t>
          </a:r>
        </a:p>
      </dsp:txBody>
      <dsp:txXfrm>
        <a:off x="1352718" y="1672018"/>
        <a:ext cx="4938995" cy="514059"/>
      </dsp:txXfrm>
    </dsp:sp>
    <dsp:sp modelId="{9CC22EE7-346A-4ACD-AFFA-CFE82C461037}">
      <dsp:nvSpPr>
        <dsp:cNvPr id="0" name=""/>
        <dsp:cNvSpPr/>
      </dsp:nvSpPr>
      <dsp:spPr>
        <a:xfrm>
          <a:off x="1258342" y="2186078"/>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C281FC-F501-4638-87B2-0BFA9C5C8205}">
      <dsp:nvSpPr>
        <dsp:cNvPr id="0" name=""/>
        <dsp:cNvSpPr/>
      </dsp:nvSpPr>
      <dsp:spPr>
        <a:xfrm>
          <a:off x="0" y="2212429"/>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3678B-6588-4FB6-8E29-B62331C2D113}">
      <dsp:nvSpPr>
        <dsp:cNvPr id="0" name=""/>
        <dsp:cNvSpPr/>
      </dsp:nvSpPr>
      <dsp:spPr>
        <a:xfrm>
          <a:off x="0" y="2212429"/>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exploratory data analysis (EDA) using visualization and SQL</a:t>
          </a:r>
        </a:p>
      </dsp:txBody>
      <dsp:txXfrm>
        <a:off x="0" y="2212429"/>
        <a:ext cx="1258342" cy="1105876"/>
      </dsp:txXfrm>
    </dsp:sp>
    <dsp:sp modelId="{436760FC-8AB5-4397-873F-C44AC4B67B60}">
      <dsp:nvSpPr>
        <dsp:cNvPr id="0" name=""/>
        <dsp:cNvSpPr/>
      </dsp:nvSpPr>
      <dsp:spPr>
        <a:xfrm>
          <a:off x="0" y="3318305"/>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AE18E-B65D-454F-A5B9-4B01F1FABE6D}">
      <dsp:nvSpPr>
        <dsp:cNvPr id="0" name=""/>
        <dsp:cNvSpPr/>
      </dsp:nvSpPr>
      <dsp:spPr>
        <a:xfrm>
          <a:off x="0" y="3318305"/>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interactive visual analytics using Folium and Plotly Dash</a:t>
          </a:r>
        </a:p>
      </dsp:txBody>
      <dsp:txXfrm>
        <a:off x="0" y="3318305"/>
        <a:ext cx="1258342" cy="1105876"/>
      </dsp:txXfrm>
    </dsp:sp>
    <dsp:sp modelId="{158C7CE9-3AB2-44E9-B773-106A5011CB4B}">
      <dsp:nvSpPr>
        <dsp:cNvPr id="0" name=""/>
        <dsp:cNvSpPr/>
      </dsp:nvSpPr>
      <dsp:spPr>
        <a:xfrm>
          <a:off x="0" y="4424182"/>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62A79-BC43-44CE-A80B-7C79DB5E0DF7}">
      <dsp:nvSpPr>
        <dsp:cNvPr id="0" name=""/>
        <dsp:cNvSpPr/>
      </dsp:nvSpPr>
      <dsp:spPr>
        <a:xfrm>
          <a:off x="0" y="4424182"/>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predictive analysis using classification models</a:t>
          </a:r>
        </a:p>
      </dsp:txBody>
      <dsp:txXfrm>
        <a:off x="0" y="4424182"/>
        <a:ext cx="1258342" cy="1105876"/>
      </dsp:txXfrm>
    </dsp:sp>
    <dsp:sp modelId="{D05E329D-F2EC-4380-9833-CA9DA7701B2C}">
      <dsp:nvSpPr>
        <dsp:cNvPr id="0" name=""/>
        <dsp:cNvSpPr/>
      </dsp:nvSpPr>
      <dsp:spPr>
        <a:xfrm>
          <a:off x="1352718" y="4437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One-Hot-Encoding and standardize the data</a:t>
          </a:r>
        </a:p>
      </dsp:txBody>
      <dsp:txXfrm>
        <a:off x="1352718" y="4437182"/>
        <a:ext cx="4938995" cy="259999"/>
      </dsp:txXfrm>
    </dsp:sp>
    <dsp:sp modelId="{C9969B0E-D069-4996-8F23-C86CD2829F74}">
      <dsp:nvSpPr>
        <dsp:cNvPr id="0" name=""/>
        <dsp:cNvSpPr/>
      </dsp:nvSpPr>
      <dsp:spPr>
        <a:xfrm>
          <a:off x="1258342" y="4697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65800D-51D8-4873-AA7E-2C65680FD0C6}">
      <dsp:nvSpPr>
        <dsp:cNvPr id="0" name=""/>
        <dsp:cNvSpPr/>
      </dsp:nvSpPr>
      <dsp:spPr>
        <a:xfrm>
          <a:off x="1352718" y="4710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Split the data to train-test with 80:20 ratio</a:t>
          </a:r>
        </a:p>
      </dsp:txBody>
      <dsp:txXfrm>
        <a:off x="1352718" y="4710182"/>
        <a:ext cx="4938995" cy="259999"/>
      </dsp:txXfrm>
    </dsp:sp>
    <dsp:sp modelId="{E5652C2C-1564-4E3A-BD51-22900E3BE1B0}">
      <dsp:nvSpPr>
        <dsp:cNvPr id="0" name=""/>
        <dsp:cNvSpPr/>
      </dsp:nvSpPr>
      <dsp:spPr>
        <a:xfrm>
          <a:off x="1258342" y="4970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46DD19-7329-4CF3-8591-2A8ABE9527A8}">
      <dsp:nvSpPr>
        <dsp:cNvPr id="0" name=""/>
        <dsp:cNvSpPr/>
      </dsp:nvSpPr>
      <dsp:spPr>
        <a:xfrm>
          <a:off x="1352718" y="4983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Build, tune and test several machine learning with GridSearchCV</a:t>
          </a:r>
        </a:p>
      </dsp:txBody>
      <dsp:txXfrm>
        <a:off x="1352718" y="4983182"/>
        <a:ext cx="4938995" cy="259999"/>
      </dsp:txXfrm>
    </dsp:sp>
    <dsp:sp modelId="{EDD015B1-8155-44CE-AF57-EA32E96570F0}">
      <dsp:nvSpPr>
        <dsp:cNvPr id="0" name=""/>
        <dsp:cNvSpPr/>
      </dsp:nvSpPr>
      <dsp:spPr>
        <a:xfrm>
          <a:off x="1258342" y="5243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030EA0-B2ED-41F5-9BB7-23D95F6945C1}">
      <dsp:nvSpPr>
        <dsp:cNvPr id="0" name=""/>
        <dsp:cNvSpPr/>
      </dsp:nvSpPr>
      <dsp:spPr>
        <a:xfrm>
          <a:off x="1352718" y="5256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Compare the accuracy of the machine learning on train and test set</a:t>
          </a:r>
        </a:p>
      </dsp:txBody>
      <dsp:txXfrm>
        <a:off x="1352718" y="5256182"/>
        <a:ext cx="4938995" cy="259999"/>
      </dsp:txXfrm>
    </dsp:sp>
    <dsp:sp modelId="{907B092B-9A36-435B-95EC-EC8B706BEF16}">
      <dsp:nvSpPr>
        <dsp:cNvPr id="0" name=""/>
        <dsp:cNvSpPr/>
      </dsp:nvSpPr>
      <dsp:spPr>
        <a:xfrm>
          <a:off x="1258342" y="5516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320A-E7B6-4CD2-B73B-4E95FCAC790C}">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5F8A0-6394-4191-A276-91E1E124131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993674-8B6F-452F-82C6-F4ACCDDA7B5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Exploratory data analysis results</a:t>
          </a:r>
        </a:p>
      </dsp:txBody>
      <dsp:txXfrm>
        <a:off x="75768" y="3053169"/>
        <a:ext cx="3093750" cy="720000"/>
      </dsp:txXfrm>
    </dsp:sp>
    <dsp:sp modelId="{7D6E473D-ABBB-4B50-B06F-1B4908E6631E}">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08B1A9-494C-413B-A933-BF6D99E70F10}">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C15D3B-8D89-4B44-A0D3-EE52CA2387B1}">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Interactive analytics demo in screenshots</a:t>
          </a:r>
        </a:p>
      </dsp:txBody>
      <dsp:txXfrm>
        <a:off x="3710925" y="3053169"/>
        <a:ext cx="3093750" cy="720000"/>
      </dsp:txXfrm>
    </dsp:sp>
    <dsp:sp modelId="{0F18F7D1-15B1-4BA9-9F44-EB862F14E5E6}">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45C283-50B8-42B7-9FD3-617F3A40A3C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55B17-AAF7-44DD-975B-126DAFAB7034}">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Predictive analysis results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F78AB-C36B-43F8-B922-33E59984CC70}">
      <dsp:nvSpPr>
        <dsp:cNvPr id="0" name=""/>
        <dsp:cNvSpPr/>
      </dsp:nvSpPr>
      <dsp:spPr>
        <a:xfrm>
          <a:off x="0" y="1806"/>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05FCB-6F5F-48C6-A1E3-F4EBFCDA158E}">
      <dsp:nvSpPr>
        <dsp:cNvPr id="0" name=""/>
        <dsp:cNvSpPr/>
      </dsp:nvSpPr>
      <dsp:spPr>
        <a:xfrm>
          <a:off x="276958" y="207808"/>
          <a:ext cx="503560" cy="50356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E82E8-20E2-40D1-B269-DBCA2F1BEBF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collection process involved a combination of API requests from SpaceX REST API and webscrapping data from SpaceX Wikipedia.</a:t>
          </a:r>
        </a:p>
      </dsp:txBody>
      <dsp:txXfrm>
        <a:off x="1057476" y="1806"/>
        <a:ext cx="9458123" cy="915564"/>
      </dsp:txXfrm>
    </dsp:sp>
    <dsp:sp modelId="{7C9C3E75-A6C7-4864-A919-F63A708A4B6D}">
      <dsp:nvSpPr>
        <dsp:cNvPr id="0" name=""/>
        <dsp:cNvSpPr/>
      </dsp:nvSpPr>
      <dsp:spPr>
        <a:xfrm>
          <a:off x="0" y="1146262"/>
          <a:ext cx="10515600" cy="915564"/>
        </a:xfrm>
        <a:prstGeom prst="roundRect">
          <a:avLst>
            <a:gd name="adj" fmla="val 1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dsp:style>
    </dsp:sp>
    <dsp:sp modelId="{AD0959C4-1454-41B0-A1EA-134A98DE424F}">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D14445-4716-41AD-995E-E35A808214C3}">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We had to use both of these data collection methods in order to get complete information about the historical launch for downstream analysis</a:t>
          </a:r>
        </a:p>
      </dsp:txBody>
      <dsp:txXfrm>
        <a:off x="1057476" y="1146262"/>
        <a:ext cx="9458123" cy="915564"/>
      </dsp:txXfrm>
    </dsp:sp>
    <dsp:sp modelId="{75E10AE3-813F-4ED5-A50A-D60B44A2D588}">
      <dsp:nvSpPr>
        <dsp:cNvPr id="0" name=""/>
        <dsp:cNvSpPr/>
      </dsp:nvSpPr>
      <dsp:spPr>
        <a:xfrm>
          <a:off x="0" y="2290717"/>
          <a:ext cx="10515600" cy="915564"/>
        </a:xfrm>
        <a:prstGeom prst="roundRect">
          <a:avLst>
            <a:gd name="adj" fmla="val 1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dsp:style>
    </dsp:sp>
    <dsp:sp modelId="{0ED34E82-17B8-4D69-9B7F-B74569CD6973}">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45B37A-D469-4BA7-A6CC-1DE77B353DB8}">
      <dsp:nvSpPr>
        <dsp:cNvPr id="0" name=""/>
        <dsp:cNvSpPr/>
      </dsp:nvSpPr>
      <dsp:spPr>
        <a:xfrm>
          <a:off x="1057476" y="2290717"/>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obtained from SpaceX API: </a:t>
          </a:r>
        </a:p>
      </dsp:txBody>
      <dsp:txXfrm>
        <a:off x="1057476" y="2290717"/>
        <a:ext cx="4732020" cy="915564"/>
      </dsp:txXfrm>
    </dsp:sp>
    <dsp:sp modelId="{3AD5D226-DF52-45A0-974E-3ACE560EBAEB}">
      <dsp:nvSpPr>
        <dsp:cNvPr id="0" name=""/>
        <dsp:cNvSpPr/>
      </dsp:nvSpPr>
      <dsp:spPr>
        <a:xfrm>
          <a:off x="5789496" y="2290717"/>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622300">
            <a:lnSpc>
              <a:spcPct val="90000"/>
            </a:lnSpc>
            <a:spcBef>
              <a:spcPct val="0"/>
            </a:spcBef>
            <a:spcAft>
              <a:spcPct val="35000"/>
            </a:spcAft>
            <a:buNone/>
          </a:pPr>
          <a:r>
            <a:rPr lang="en-US" sz="1400" kern="1200"/>
            <a:t>FlightNumber, Date, BoosterVersion, PayloadMass, Orbit, LaunchSite, Outcome, Flights, GridFins, Reused, Legs, LandingPad, Block, ReusedCount, Serial, Longitude, Latitude</a:t>
          </a:r>
        </a:p>
      </dsp:txBody>
      <dsp:txXfrm>
        <a:off x="5789496" y="2290717"/>
        <a:ext cx="4726103" cy="915564"/>
      </dsp:txXfrm>
    </dsp:sp>
    <dsp:sp modelId="{F2FA6A08-0071-4B90-B552-BF167FE3B3B6}">
      <dsp:nvSpPr>
        <dsp:cNvPr id="0" name=""/>
        <dsp:cNvSpPr/>
      </dsp:nvSpPr>
      <dsp:spPr>
        <a:xfrm>
          <a:off x="0" y="3435173"/>
          <a:ext cx="10515600" cy="915564"/>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FA74477A-83C1-4353-B3E4-CEB6B676A8DB}">
      <dsp:nvSpPr>
        <dsp:cNvPr id="0" name=""/>
        <dsp:cNvSpPr/>
      </dsp:nvSpPr>
      <dsp:spPr>
        <a:xfrm>
          <a:off x="276958" y="3641175"/>
          <a:ext cx="503560" cy="503560"/>
        </a:xfrm>
        <a:prstGeom prst="rect">
          <a:avLst/>
        </a:prstGeom>
        <a:blipFill>
          <a:blip xmlns:r="http://schemas.openxmlformats.org/officeDocument/2006/relationships" r:embed="rId5">
            <a:extLst>
              <a:ext uri="{96DAC541-7B7A-43D3-8B79-37D633B846F1}">
                <asvg:svgBlip xmlns:asvg="http://schemas.microsoft.com/office/drawing/2016/SVG/main" r:embed="rId7"/>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D1A18-B724-476E-8FAC-361724F39495}">
      <dsp:nvSpPr>
        <dsp:cNvPr id="0" name=""/>
        <dsp:cNvSpPr/>
      </dsp:nvSpPr>
      <dsp:spPr>
        <a:xfrm>
          <a:off x="1057476" y="3435173"/>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obtained from SpaceX Wikipedia:</a:t>
          </a:r>
        </a:p>
      </dsp:txBody>
      <dsp:txXfrm>
        <a:off x="1057476" y="3435173"/>
        <a:ext cx="4732020" cy="915564"/>
      </dsp:txXfrm>
    </dsp:sp>
    <dsp:sp modelId="{AC12132E-640C-4C06-ACC4-77C8EFE425D9}">
      <dsp:nvSpPr>
        <dsp:cNvPr id="0" name=""/>
        <dsp:cNvSpPr/>
      </dsp:nvSpPr>
      <dsp:spPr>
        <a:xfrm>
          <a:off x="5789496" y="3435173"/>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622300">
            <a:lnSpc>
              <a:spcPct val="90000"/>
            </a:lnSpc>
            <a:spcBef>
              <a:spcPct val="0"/>
            </a:spcBef>
            <a:spcAft>
              <a:spcPct val="35000"/>
            </a:spcAft>
            <a:buNone/>
          </a:pPr>
          <a:r>
            <a:rPr lang="en-US" sz="1400" kern="1200"/>
            <a:t>Flight No., Launch site, Payload, Payload mass, Orbit, Customer, Launch outcome, Version Booster, Booster landing, Date, Time</a:t>
          </a:r>
        </a:p>
      </dsp:txBody>
      <dsp:txXfrm>
        <a:off x="5789496" y="3435173"/>
        <a:ext cx="4726103" cy="9155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ED34-242F-4EE0-9532-6B1518FCBF79}">
      <dsp:nvSpPr>
        <dsp:cNvPr id="0" name=""/>
        <dsp:cNvSpPr/>
      </dsp:nvSpPr>
      <dsp:spPr>
        <a:xfrm>
          <a:off x="2665330" y="534338"/>
          <a:ext cx="412414" cy="91440"/>
        </a:xfrm>
        <a:custGeom>
          <a:avLst/>
          <a:gdLst/>
          <a:ahLst/>
          <a:cxnLst/>
          <a:rect l="0" t="0" r="0" b="0"/>
          <a:pathLst>
            <a:path>
              <a:moveTo>
                <a:pt x="0" y="45720"/>
              </a:moveTo>
              <a:lnTo>
                <a:pt x="41241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577841"/>
        <a:ext cx="22150" cy="4434"/>
      </dsp:txXfrm>
    </dsp:sp>
    <dsp:sp modelId="{9A9D1394-FB81-41CD-803E-8CEEAB30F513}">
      <dsp:nvSpPr>
        <dsp:cNvPr id="0" name=""/>
        <dsp:cNvSpPr/>
      </dsp:nvSpPr>
      <dsp:spPr>
        <a:xfrm>
          <a:off x="740982" y="2214"/>
          <a:ext cx="1926148" cy="11556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Request historical launch data from SpaceX API</a:t>
          </a:r>
          <a:endParaRPr lang="en-US" sz="1200" kern="1200"/>
        </a:p>
      </dsp:txBody>
      <dsp:txXfrm>
        <a:off x="740982" y="2214"/>
        <a:ext cx="1926148" cy="1155688"/>
      </dsp:txXfrm>
    </dsp:sp>
    <dsp:sp modelId="{FBDA64A5-9974-481B-B165-3580A93CB0B9}">
      <dsp:nvSpPr>
        <dsp:cNvPr id="0" name=""/>
        <dsp:cNvSpPr/>
      </dsp:nvSpPr>
      <dsp:spPr>
        <a:xfrm>
          <a:off x="5034492" y="534338"/>
          <a:ext cx="412414" cy="91440"/>
        </a:xfrm>
        <a:custGeom>
          <a:avLst/>
          <a:gdLst/>
          <a:ahLst/>
          <a:cxnLst/>
          <a:rect l="0" t="0" r="0" b="0"/>
          <a:pathLst>
            <a:path>
              <a:moveTo>
                <a:pt x="0" y="45720"/>
              </a:moveTo>
              <a:lnTo>
                <a:pt x="41241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24" y="577841"/>
        <a:ext cx="22150" cy="4434"/>
      </dsp:txXfrm>
    </dsp:sp>
    <dsp:sp modelId="{155453C4-A077-4DBD-8499-EA323A54BC88}">
      <dsp:nvSpPr>
        <dsp:cNvPr id="0" name=""/>
        <dsp:cNvSpPr/>
      </dsp:nvSpPr>
      <dsp:spPr>
        <a:xfrm>
          <a:off x="3110144" y="2214"/>
          <a:ext cx="1926148" cy="11556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Parse the data with .json and convert to dataframe with pd.json_normalize</a:t>
          </a:r>
          <a:endParaRPr lang="en-US" sz="1200" kern="1200"/>
        </a:p>
      </dsp:txBody>
      <dsp:txXfrm>
        <a:off x="3110144" y="2214"/>
        <a:ext cx="1926148" cy="1155688"/>
      </dsp:txXfrm>
    </dsp:sp>
    <dsp:sp modelId="{41B0BEF1-7D66-43ED-BFB6-D451AF5DC5B3}">
      <dsp:nvSpPr>
        <dsp:cNvPr id="0" name=""/>
        <dsp:cNvSpPr/>
      </dsp:nvSpPr>
      <dsp:spPr>
        <a:xfrm>
          <a:off x="7403655" y="534338"/>
          <a:ext cx="412414" cy="91440"/>
        </a:xfrm>
        <a:custGeom>
          <a:avLst/>
          <a:gdLst/>
          <a:ahLst/>
          <a:cxnLst/>
          <a:rect l="0" t="0" r="0" b="0"/>
          <a:pathLst>
            <a:path>
              <a:moveTo>
                <a:pt x="0" y="45720"/>
              </a:moveTo>
              <a:lnTo>
                <a:pt x="412414"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8787" y="577841"/>
        <a:ext cx="22150" cy="4434"/>
      </dsp:txXfrm>
    </dsp:sp>
    <dsp:sp modelId="{13495070-E04A-4FAA-B182-12A6345D32AE}">
      <dsp:nvSpPr>
        <dsp:cNvPr id="0" name=""/>
        <dsp:cNvSpPr/>
      </dsp:nvSpPr>
      <dsp:spPr>
        <a:xfrm>
          <a:off x="5479307" y="2214"/>
          <a:ext cx="1926148" cy="11556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From the data filter only the necessary column</a:t>
          </a:r>
          <a:endParaRPr lang="en-US" sz="1200" kern="1200"/>
        </a:p>
      </dsp:txBody>
      <dsp:txXfrm>
        <a:off x="5479307" y="2214"/>
        <a:ext cx="1926148" cy="1155688"/>
      </dsp:txXfrm>
    </dsp:sp>
    <dsp:sp modelId="{7FDBE76C-44AD-44BA-BEE1-C4294CB34589}">
      <dsp:nvSpPr>
        <dsp:cNvPr id="0" name=""/>
        <dsp:cNvSpPr/>
      </dsp:nvSpPr>
      <dsp:spPr>
        <a:xfrm>
          <a:off x="1704056" y="1156103"/>
          <a:ext cx="7107487" cy="412414"/>
        </a:xfrm>
        <a:custGeom>
          <a:avLst/>
          <a:gdLst/>
          <a:ahLst/>
          <a:cxnLst/>
          <a:rect l="0" t="0" r="0" b="0"/>
          <a:pathLst>
            <a:path>
              <a:moveTo>
                <a:pt x="7107487" y="0"/>
              </a:moveTo>
              <a:lnTo>
                <a:pt x="7107487" y="223307"/>
              </a:lnTo>
              <a:lnTo>
                <a:pt x="0" y="223307"/>
              </a:lnTo>
              <a:lnTo>
                <a:pt x="0" y="412414"/>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9767" y="1360093"/>
        <a:ext cx="356064" cy="4434"/>
      </dsp:txXfrm>
    </dsp:sp>
    <dsp:sp modelId="{BF878220-00C5-48B2-BE68-60DC0B50D0D0}">
      <dsp:nvSpPr>
        <dsp:cNvPr id="0" name=""/>
        <dsp:cNvSpPr/>
      </dsp:nvSpPr>
      <dsp:spPr>
        <a:xfrm>
          <a:off x="7848469" y="2214"/>
          <a:ext cx="1926148" cy="11556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Standardize format across all column</a:t>
          </a:r>
          <a:endParaRPr lang="en-US" sz="1200" kern="1200"/>
        </a:p>
      </dsp:txBody>
      <dsp:txXfrm>
        <a:off x="7848469" y="2214"/>
        <a:ext cx="1926148" cy="1155688"/>
      </dsp:txXfrm>
    </dsp:sp>
    <dsp:sp modelId="{5EDAF98C-B0CD-45E8-A35B-DA326FB908B2}">
      <dsp:nvSpPr>
        <dsp:cNvPr id="0" name=""/>
        <dsp:cNvSpPr/>
      </dsp:nvSpPr>
      <dsp:spPr>
        <a:xfrm>
          <a:off x="2665330" y="2133041"/>
          <a:ext cx="412414" cy="91440"/>
        </a:xfrm>
        <a:custGeom>
          <a:avLst/>
          <a:gdLst/>
          <a:ahLst/>
          <a:cxnLst/>
          <a:rect l="0" t="0" r="0" b="0"/>
          <a:pathLst>
            <a:path>
              <a:moveTo>
                <a:pt x="0" y="45720"/>
              </a:moveTo>
              <a:lnTo>
                <a:pt x="412414"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2176544"/>
        <a:ext cx="22150" cy="4434"/>
      </dsp:txXfrm>
    </dsp:sp>
    <dsp:sp modelId="{35C554E4-81E0-450B-B844-28C74A196723}">
      <dsp:nvSpPr>
        <dsp:cNvPr id="0" name=""/>
        <dsp:cNvSpPr/>
      </dsp:nvSpPr>
      <dsp:spPr>
        <a:xfrm>
          <a:off x="740982" y="1600917"/>
          <a:ext cx="1926148" cy="11556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Call auxiliary function (getBoosterVersion, getLaunchSite, getPayloadData, getCoreData) to further decode the data</a:t>
          </a:r>
          <a:endParaRPr lang="en-US" sz="1200" kern="1200"/>
        </a:p>
      </dsp:txBody>
      <dsp:txXfrm>
        <a:off x="740982" y="1600917"/>
        <a:ext cx="1926148" cy="1155688"/>
      </dsp:txXfrm>
    </dsp:sp>
    <dsp:sp modelId="{E127987E-E40C-4407-833D-54F98AEBC58C}">
      <dsp:nvSpPr>
        <dsp:cNvPr id="0" name=""/>
        <dsp:cNvSpPr/>
      </dsp:nvSpPr>
      <dsp:spPr>
        <a:xfrm>
          <a:off x="5034492" y="2133041"/>
          <a:ext cx="412414" cy="91440"/>
        </a:xfrm>
        <a:custGeom>
          <a:avLst/>
          <a:gdLst/>
          <a:ahLst/>
          <a:cxnLst/>
          <a:rect l="0" t="0" r="0" b="0"/>
          <a:pathLst>
            <a:path>
              <a:moveTo>
                <a:pt x="0" y="45720"/>
              </a:moveTo>
              <a:lnTo>
                <a:pt x="41241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24" y="2176544"/>
        <a:ext cx="22150" cy="4434"/>
      </dsp:txXfrm>
    </dsp:sp>
    <dsp:sp modelId="{B14B7390-3627-402E-967A-C5045B8BEE2A}">
      <dsp:nvSpPr>
        <dsp:cNvPr id="0" name=""/>
        <dsp:cNvSpPr/>
      </dsp:nvSpPr>
      <dsp:spPr>
        <a:xfrm>
          <a:off x="3110144" y="1600917"/>
          <a:ext cx="1926148" cy="11556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Merge all the data to dictionary</a:t>
          </a:r>
          <a:endParaRPr lang="en-US" sz="1200" kern="1200"/>
        </a:p>
      </dsp:txBody>
      <dsp:txXfrm>
        <a:off x="3110144" y="1600917"/>
        <a:ext cx="1926148" cy="1155688"/>
      </dsp:txXfrm>
    </dsp:sp>
    <dsp:sp modelId="{2B99571F-4A18-4704-8B3B-DE6B7A3135E2}">
      <dsp:nvSpPr>
        <dsp:cNvPr id="0" name=""/>
        <dsp:cNvSpPr/>
      </dsp:nvSpPr>
      <dsp:spPr>
        <a:xfrm>
          <a:off x="7403655" y="2133041"/>
          <a:ext cx="412414" cy="91440"/>
        </a:xfrm>
        <a:custGeom>
          <a:avLst/>
          <a:gdLst/>
          <a:ahLst/>
          <a:cxnLst/>
          <a:rect l="0" t="0" r="0" b="0"/>
          <a:pathLst>
            <a:path>
              <a:moveTo>
                <a:pt x="0" y="45720"/>
              </a:moveTo>
              <a:lnTo>
                <a:pt x="41241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8787" y="2176544"/>
        <a:ext cx="22150" cy="4434"/>
      </dsp:txXfrm>
    </dsp:sp>
    <dsp:sp modelId="{67E8588C-0A9F-42AB-BBA9-FD10E2E384DE}">
      <dsp:nvSpPr>
        <dsp:cNvPr id="0" name=""/>
        <dsp:cNvSpPr/>
      </dsp:nvSpPr>
      <dsp:spPr>
        <a:xfrm>
          <a:off x="5479307" y="1600917"/>
          <a:ext cx="1926148" cy="11556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Construct the dataframe from dictionary</a:t>
          </a:r>
          <a:endParaRPr lang="en-US" sz="1200" kern="1200"/>
        </a:p>
      </dsp:txBody>
      <dsp:txXfrm>
        <a:off x="5479307" y="1600917"/>
        <a:ext cx="1926148" cy="1155688"/>
      </dsp:txXfrm>
    </dsp:sp>
    <dsp:sp modelId="{42D1045C-F604-46F9-AA17-68EB7FC0B658}">
      <dsp:nvSpPr>
        <dsp:cNvPr id="0" name=""/>
        <dsp:cNvSpPr/>
      </dsp:nvSpPr>
      <dsp:spPr>
        <a:xfrm>
          <a:off x="1704056" y="2754806"/>
          <a:ext cx="7107487" cy="412414"/>
        </a:xfrm>
        <a:custGeom>
          <a:avLst/>
          <a:gdLst/>
          <a:ahLst/>
          <a:cxnLst/>
          <a:rect l="0" t="0" r="0" b="0"/>
          <a:pathLst>
            <a:path>
              <a:moveTo>
                <a:pt x="7107487" y="0"/>
              </a:moveTo>
              <a:lnTo>
                <a:pt x="7107487" y="223307"/>
              </a:lnTo>
              <a:lnTo>
                <a:pt x="0" y="223307"/>
              </a:lnTo>
              <a:lnTo>
                <a:pt x="0" y="412414"/>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9767" y="2958796"/>
        <a:ext cx="356064" cy="4434"/>
      </dsp:txXfrm>
    </dsp:sp>
    <dsp:sp modelId="{AB1DDBC9-2743-407E-BF2F-E12CC7E33442}">
      <dsp:nvSpPr>
        <dsp:cNvPr id="0" name=""/>
        <dsp:cNvSpPr/>
      </dsp:nvSpPr>
      <dsp:spPr>
        <a:xfrm>
          <a:off x="7848469" y="1600917"/>
          <a:ext cx="1926148" cy="11556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Filter the BoosterVersion to only include 'Falcon 9' and reset the FlightNumber indexing</a:t>
          </a:r>
          <a:endParaRPr lang="en-US" sz="1200" kern="1200"/>
        </a:p>
      </dsp:txBody>
      <dsp:txXfrm>
        <a:off x="7848469" y="1600917"/>
        <a:ext cx="1926148" cy="1155688"/>
      </dsp:txXfrm>
    </dsp:sp>
    <dsp:sp modelId="{E5D511AF-FDA0-46DA-868A-104F4D159AF8}">
      <dsp:nvSpPr>
        <dsp:cNvPr id="0" name=""/>
        <dsp:cNvSpPr/>
      </dsp:nvSpPr>
      <dsp:spPr>
        <a:xfrm>
          <a:off x="2665330" y="3731745"/>
          <a:ext cx="412414" cy="91440"/>
        </a:xfrm>
        <a:custGeom>
          <a:avLst/>
          <a:gdLst/>
          <a:ahLst/>
          <a:cxnLst/>
          <a:rect l="0" t="0" r="0" b="0"/>
          <a:pathLst>
            <a:path>
              <a:moveTo>
                <a:pt x="0" y="45720"/>
              </a:moveTo>
              <a:lnTo>
                <a:pt x="41241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3775247"/>
        <a:ext cx="22150" cy="4434"/>
      </dsp:txXfrm>
    </dsp:sp>
    <dsp:sp modelId="{D9023A9D-1CEC-4F9B-93D3-E22E44063BEB}">
      <dsp:nvSpPr>
        <dsp:cNvPr id="0" name=""/>
        <dsp:cNvSpPr/>
      </dsp:nvSpPr>
      <dsp:spPr>
        <a:xfrm>
          <a:off x="740982" y="3199620"/>
          <a:ext cx="1926148" cy="11556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Check and impute any missing value (PayloadMass with .mean())</a:t>
          </a:r>
          <a:endParaRPr lang="en-US" sz="1200" kern="1200"/>
        </a:p>
      </dsp:txBody>
      <dsp:txXfrm>
        <a:off x="740982" y="3199620"/>
        <a:ext cx="1926148" cy="1155688"/>
      </dsp:txXfrm>
    </dsp:sp>
    <dsp:sp modelId="{D76231C4-BA93-4005-933A-311892A7C7FC}">
      <dsp:nvSpPr>
        <dsp:cNvPr id="0" name=""/>
        <dsp:cNvSpPr/>
      </dsp:nvSpPr>
      <dsp:spPr>
        <a:xfrm>
          <a:off x="3110144" y="3199620"/>
          <a:ext cx="1926148" cy="11556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Export to CSV format</a:t>
          </a:r>
          <a:endParaRPr lang="en-US" sz="1200" kern="1200"/>
        </a:p>
      </dsp:txBody>
      <dsp:txXfrm>
        <a:off x="3110144" y="3199620"/>
        <a:ext cx="1926148" cy="1155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ED34-242F-4EE0-9532-6B1518FCBF79}">
      <dsp:nvSpPr>
        <dsp:cNvPr id="0" name=""/>
        <dsp:cNvSpPr/>
      </dsp:nvSpPr>
      <dsp:spPr>
        <a:xfrm>
          <a:off x="2241532" y="1202927"/>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6069"/>
        <a:ext cx="25774" cy="5154"/>
      </dsp:txXfrm>
    </dsp:sp>
    <dsp:sp modelId="{9A9D1394-FB81-41CD-803E-8CEEAB30F513}">
      <dsp:nvSpPr>
        <dsp:cNvPr id="0" name=""/>
        <dsp:cNvSpPr/>
      </dsp:nvSpPr>
      <dsp:spPr>
        <a:xfrm>
          <a:off x="2092" y="576275"/>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a:t>Request falcon 9 and falcon heavy data from Wikipedia</a:t>
          </a:r>
          <a:endParaRPr lang="en-US" sz="1300" kern="1200" dirty="0"/>
        </a:p>
      </dsp:txBody>
      <dsp:txXfrm>
        <a:off x="2092" y="576275"/>
        <a:ext cx="2241239" cy="1344743"/>
      </dsp:txXfrm>
    </dsp:sp>
    <dsp:sp modelId="{CBC67190-D919-44DA-9083-7501DC67FEDD}">
      <dsp:nvSpPr>
        <dsp:cNvPr id="0" name=""/>
        <dsp:cNvSpPr/>
      </dsp:nvSpPr>
      <dsp:spPr>
        <a:xfrm>
          <a:off x="4998257" y="1202927"/>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227812" y="1246069"/>
        <a:ext cx="25774" cy="5154"/>
      </dsp:txXfrm>
    </dsp:sp>
    <dsp:sp modelId="{83B03BAA-B362-40C0-9C66-9CC2EE0F2879}">
      <dsp:nvSpPr>
        <dsp:cNvPr id="0" name=""/>
        <dsp:cNvSpPr/>
      </dsp:nvSpPr>
      <dsp:spPr>
        <a:xfrm>
          <a:off x="2758817" y="576275"/>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Create BeautifulSoup object, and parse the html response</a:t>
          </a:r>
          <a:endParaRPr lang="en-ID" sz="1300" kern="1200" dirty="0"/>
        </a:p>
      </dsp:txBody>
      <dsp:txXfrm>
        <a:off x="2758817" y="576275"/>
        <a:ext cx="2241239" cy="1344743"/>
      </dsp:txXfrm>
    </dsp:sp>
    <dsp:sp modelId="{7702B422-563C-4DC4-9798-7169303ED7FE}">
      <dsp:nvSpPr>
        <dsp:cNvPr id="0" name=""/>
        <dsp:cNvSpPr/>
      </dsp:nvSpPr>
      <dsp:spPr>
        <a:xfrm>
          <a:off x="7754982" y="1202927"/>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7984537" y="1246069"/>
        <a:ext cx="25774" cy="5154"/>
      </dsp:txXfrm>
    </dsp:sp>
    <dsp:sp modelId="{75B6F38C-B7D6-4AF2-8D1F-5D792EAF2D77}">
      <dsp:nvSpPr>
        <dsp:cNvPr id="0" name=""/>
        <dsp:cNvSpPr/>
      </dsp:nvSpPr>
      <dsp:spPr>
        <a:xfrm>
          <a:off x="5515542" y="576275"/>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Find and extract the Falcon 9 data</a:t>
          </a:r>
          <a:endParaRPr lang="en-ID" sz="1300" kern="1200" dirty="0"/>
        </a:p>
      </dsp:txBody>
      <dsp:txXfrm>
        <a:off x="5515542" y="576275"/>
        <a:ext cx="2241239" cy="1344743"/>
      </dsp:txXfrm>
    </dsp:sp>
    <dsp:sp modelId="{FB2E18A4-B055-4E95-954E-BB99BD3E2D72}">
      <dsp:nvSpPr>
        <dsp:cNvPr id="0" name=""/>
        <dsp:cNvSpPr/>
      </dsp:nvSpPr>
      <dsp:spPr>
        <a:xfrm>
          <a:off x="1122712" y="1919219"/>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050644" y="2159084"/>
        <a:ext cx="414311" cy="5154"/>
      </dsp:txXfrm>
    </dsp:sp>
    <dsp:sp modelId="{8B647295-7C7D-4753-980C-54B91178B038}">
      <dsp:nvSpPr>
        <dsp:cNvPr id="0" name=""/>
        <dsp:cNvSpPr/>
      </dsp:nvSpPr>
      <dsp:spPr>
        <a:xfrm>
          <a:off x="8272267" y="576275"/>
          <a:ext cx="2241239" cy="1344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Iterate and call extract_column_from_header to get the column name</a:t>
          </a:r>
          <a:endParaRPr lang="en-ID" sz="1300" kern="1200" dirty="0"/>
        </a:p>
      </dsp:txBody>
      <dsp:txXfrm>
        <a:off x="8272267" y="576275"/>
        <a:ext cx="2241239" cy="1344743"/>
      </dsp:txXfrm>
    </dsp:sp>
    <dsp:sp modelId="{0086095B-7D1B-479D-8EBE-A9E8F7DFE724}">
      <dsp:nvSpPr>
        <dsp:cNvPr id="0" name=""/>
        <dsp:cNvSpPr/>
      </dsp:nvSpPr>
      <dsp:spPr>
        <a:xfrm>
          <a:off x="2241532" y="3063156"/>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2471087" y="3106299"/>
        <a:ext cx="25774" cy="5154"/>
      </dsp:txXfrm>
    </dsp:sp>
    <dsp:sp modelId="{C1627B35-350F-49E5-987A-77E73F695E19}">
      <dsp:nvSpPr>
        <dsp:cNvPr id="0" name=""/>
        <dsp:cNvSpPr/>
      </dsp:nvSpPr>
      <dsp:spPr>
        <a:xfrm>
          <a:off x="2092" y="2436504"/>
          <a:ext cx="2241239" cy="1344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Create a empty dictionary with key based on extract_column_from_header results</a:t>
          </a:r>
          <a:endParaRPr lang="en-ID" sz="1300" kern="1200" dirty="0"/>
        </a:p>
      </dsp:txBody>
      <dsp:txXfrm>
        <a:off x="2092" y="2436504"/>
        <a:ext cx="2241239" cy="1344743"/>
      </dsp:txXfrm>
    </dsp:sp>
    <dsp:sp modelId="{F97EBFCC-7F55-4F1C-82A8-08FEB690A099}">
      <dsp:nvSpPr>
        <dsp:cNvPr id="0" name=""/>
        <dsp:cNvSpPr/>
      </dsp:nvSpPr>
      <dsp:spPr>
        <a:xfrm>
          <a:off x="4998257" y="3063156"/>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227812" y="3106299"/>
        <a:ext cx="25774" cy="5154"/>
      </dsp:txXfrm>
    </dsp:sp>
    <dsp:sp modelId="{AC23151E-2122-45A7-9ED6-4222B2AEC702}">
      <dsp:nvSpPr>
        <dsp:cNvPr id="0" name=""/>
        <dsp:cNvSpPr/>
      </dsp:nvSpPr>
      <dsp:spPr>
        <a:xfrm>
          <a:off x="2758817" y="2436504"/>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Iterate, standardize and append the data to dictionary</a:t>
          </a:r>
          <a:endParaRPr lang="en-ID" sz="1300" kern="1200" dirty="0"/>
        </a:p>
      </dsp:txBody>
      <dsp:txXfrm>
        <a:off x="2758817" y="2436504"/>
        <a:ext cx="2241239" cy="1344743"/>
      </dsp:txXfrm>
    </dsp:sp>
    <dsp:sp modelId="{E98B1BA0-C873-4738-BE72-9AB8D29C43CF}">
      <dsp:nvSpPr>
        <dsp:cNvPr id="0" name=""/>
        <dsp:cNvSpPr/>
      </dsp:nvSpPr>
      <dsp:spPr>
        <a:xfrm>
          <a:off x="7754982" y="3063156"/>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7984537" y="3106299"/>
        <a:ext cx="25774" cy="5154"/>
      </dsp:txXfrm>
    </dsp:sp>
    <dsp:sp modelId="{5EC6D4BE-759A-4E03-98BA-CFF76C1162B9}">
      <dsp:nvSpPr>
        <dsp:cNvPr id="0" name=""/>
        <dsp:cNvSpPr/>
      </dsp:nvSpPr>
      <dsp:spPr>
        <a:xfrm>
          <a:off x="5515542" y="2436504"/>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dictionary to dataframe</a:t>
          </a:r>
          <a:endParaRPr lang="en-ID" sz="1300" kern="1200" dirty="0"/>
        </a:p>
      </dsp:txBody>
      <dsp:txXfrm>
        <a:off x="5515542" y="2436504"/>
        <a:ext cx="2241239" cy="1344743"/>
      </dsp:txXfrm>
    </dsp:sp>
    <dsp:sp modelId="{162BA951-6943-43C2-B874-B40CC42E784E}">
      <dsp:nvSpPr>
        <dsp:cNvPr id="0" name=""/>
        <dsp:cNvSpPr/>
      </dsp:nvSpPr>
      <dsp:spPr>
        <a:xfrm>
          <a:off x="8272267" y="2436504"/>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ID" sz="1300" kern="1200" dirty="0"/>
            <a:t>Export to CSV format</a:t>
          </a:r>
        </a:p>
      </dsp:txBody>
      <dsp:txXfrm>
        <a:off x="8272267" y="2436504"/>
        <a:ext cx="2241239" cy="1344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E9432-A331-4A0D-A121-E44F3529A844}">
      <dsp:nvSpPr>
        <dsp:cNvPr id="0" name=""/>
        <dsp:cNvSpPr/>
      </dsp:nvSpPr>
      <dsp:spPr>
        <a:xfrm>
          <a:off x="1484593" y="2512"/>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Perform basic Exploratory Data Analysis (missing values, data types, etc)</a:t>
          </a:r>
        </a:p>
      </dsp:txBody>
      <dsp:txXfrm>
        <a:off x="1496639" y="14558"/>
        <a:ext cx="1621043" cy="387191"/>
      </dsp:txXfrm>
    </dsp:sp>
    <dsp:sp modelId="{1371CC3D-750C-4CC0-BD3C-9DF1E1920370}">
      <dsp:nvSpPr>
        <dsp:cNvPr id="0" name=""/>
        <dsp:cNvSpPr/>
      </dsp:nvSpPr>
      <dsp:spPr>
        <a:xfrm rot="5400000">
          <a:off x="2230045" y="424078"/>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439501"/>
        <a:ext cx="111047" cy="107962"/>
      </dsp:txXfrm>
    </dsp:sp>
    <dsp:sp modelId="{6782317F-8288-4CC7-8618-297D8BA03D7D}">
      <dsp:nvSpPr>
        <dsp:cNvPr id="0" name=""/>
        <dsp:cNvSpPr/>
      </dsp:nvSpPr>
      <dsp:spPr>
        <a:xfrm>
          <a:off x="1484593" y="619438"/>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Count the number of launches on each site</a:t>
          </a:r>
        </a:p>
      </dsp:txBody>
      <dsp:txXfrm>
        <a:off x="1496639" y="631484"/>
        <a:ext cx="1621043" cy="387191"/>
      </dsp:txXfrm>
    </dsp:sp>
    <dsp:sp modelId="{D312DF71-5BE6-41A7-9313-E3121D894CE2}">
      <dsp:nvSpPr>
        <dsp:cNvPr id="0" name=""/>
        <dsp:cNvSpPr/>
      </dsp:nvSpPr>
      <dsp:spPr>
        <a:xfrm rot="5400000">
          <a:off x="2230045" y="1041004"/>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1056427"/>
        <a:ext cx="111047" cy="107962"/>
      </dsp:txXfrm>
    </dsp:sp>
    <dsp:sp modelId="{8A5ABF24-77BA-4B26-BE9D-B9C4F84D2610}">
      <dsp:nvSpPr>
        <dsp:cNvPr id="0" name=""/>
        <dsp:cNvSpPr/>
      </dsp:nvSpPr>
      <dsp:spPr>
        <a:xfrm>
          <a:off x="1484593" y="1236364"/>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Count the number and occurrence of each orbit</a:t>
          </a:r>
        </a:p>
      </dsp:txBody>
      <dsp:txXfrm>
        <a:off x="1496639" y="1248410"/>
        <a:ext cx="1621043" cy="387191"/>
      </dsp:txXfrm>
    </dsp:sp>
    <dsp:sp modelId="{D8881DA3-41A5-4C03-8928-142AD36B53B1}">
      <dsp:nvSpPr>
        <dsp:cNvPr id="0" name=""/>
        <dsp:cNvSpPr/>
      </dsp:nvSpPr>
      <dsp:spPr>
        <a:xfrm rot="5400000">
          <a:off x="2230045" y="1657930"/>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1673353"/>
        <a:ext cx="111047" cy="107962"/>
      </dsp:txXfrm>
    </dsp:sp>
    <dsp:sp modelId="{32EB9B69-8CC7-437C-8E08-1721C7EE17BF}">
      <dsp:nvSpPr>
        <dsp:cNvPr id="0" name=""/>
        <dsp:cNvSpPr/>
      </dsp:nvSpPr>
      <dsp:spPr>
        <a:xfrm>
          <a:off x="1484593" y="1853290"/>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Count the number and occurrence of mission outcome of the orbits</a:t>
          </a:r>
        </a:p>
      </dsp:txBody>
      <dsp:txXfrm>
        <a:off x="1496639" y="1865336"/>
        <a:ext cx="1621043" cy="387191"/>
      </dsp:txXfrm>
    </dsp:sp>
    <dsp:sp modelId="{062E39B4-D19A-4D8A-B008-681483EDCF6E}">
      <dsp:nvSpPr>
        <dsp:cNvPr id="0" name=""/>
        <dsp:cNvSpPr/>
      </dsp:nvSpPr>
      <dsp:spPr>
        <a:xfrm rot="5400000">
          <a:off x="2230045" y="2274856"/>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2290279"/>
        <a:ext cx="111047" cy="107962"/>
      </dsp:txXfrm>
    </dsp:sp>
    <dsp:sp modelId="{332764CC-B386-4AD6-83E9-F42C374A5B36}">
      <dsp:nvSpPr>
        <dsp:cNvPr id="0" name=""/>
        <dsp:cNvSpPr/>
      </dsp:nvSpPr>
      <dsp:spPr>
        <a:xfrm>
          <a:off x="1484593" y="2470216"/>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Create list of unique landing outcomes</a:t>
          </a:r>
        </a:p>
      </dsp:txBody>
      <dsp:txXfrm>
        <a:off x="1496639" y="2482262"/>
        <a:ext cx="1621043" cy="387191"/>
      </dsp:txXfrm>
    </dsp:sp>
    <dsp:sp modelId="{A55E0D79-DF72-4F13-8151-B235CE9C486E}">
      <dsp:nvSpPr>
        <dsp:cNvPr id="0" name=""/>
        <dsp:cNvSpPr/>
      </dsp:nvSpPr>
      <dsp:spPr>
        <a:xfrm rot="5400000">
          <a:off x="2230045" y="2891782"/>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2907205"/>
        <a:ext cx="111047" cy="107962"/>
      </dsp:txXfrm>
    </dsp:sp>
    <dsp:sp modelId="{BD95CFDE-B163-4F51-A165-0BF7B99FF05B}">
      <dsp:nvSpPr>
        <dsp:cNvPr id="0" name=""/>
        <dsp:cNvSpPr/>
      </dsp:nvSpPr>
      <dsp:spPr>
        <a:xfrm>
          <a:off x="1484593" y="3087142"/>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Categorize the landing outcomes to 2 general category</a:t>
          </a:r>
        </a:p>
      </dsp:txBody>
      <dsp:txXfrm>
        <a:off x="1496639" y="3099188"/>
        <a:ext cx="1621043" cy="387191"/>
      </dsp:txXfrm>
    </dsp:sp>
    <dsp:sp modelId="{81E87E09-4548-4969-86AB-A2624DC81EC5}">
      <dsp:nvSpPr>
        <dsp:cNvPr id="0" name=""/>
        <dsp:cNvSpPr/>
      </dsp:nvSpPr>
      <dsp:spPr>
        <a:xfrm rot="5400000">
          <a:off x="2230045" y="3508708"/>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3524131"/>
        <a:ext cx="111047" cy="107962"/>
      </dsp:txXfrm>
    </dsp:sp>
    <dsp:sp modelId="{3D4CCF86-FF07-4966-9AE6-B740F04A388A}">
      <dsp:nvSpPr>
        <dsp:cNvPr id="0" name=""/>
        <dsp:cNvSpPr/>
      </dsp:nvSpPr>
      <dsp:spPr>
        <a:xfrm>
          <a:off x="1484593" y="3704068"/>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Transform the landing outcomes with the 2 general category</a:t>
          </a:r>
        </a:p>
      </dsp:txBody>
      <dsp:txXfrm>
        <a:off x="1496639" y="3716114"/>
        <a:ext cx="1621043" cy="387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6B7D7-79C3-457C-AAD3-90334DE9C0D5}">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74B8D-00E0-4675-A7B8-07E3F35CFAB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B47847-67A0-4BEA-9565-E11A58AD6BF1}">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In this dataset we used 3 type of charts to do visualization:</a:t>
          </a:r>
        </a:p>
      </dsp:txBody>
      <dsp:txXfrm>
        <a:off x="1057183" y="1805"/>
        <a:ext cx="9458416" cy="915310"/>
      </dsp:txXfrm>
    </dsp:sp>
    <dsp:sp modelId="{4264A15D-8226-4AA8-AE8C-95D60B530244}">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56275-C0BF-4231-B4CF-3F127080430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610BA6-0FB4-4B6E-AF93-B8DCE8232A81}">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Scatter Plot</a:t>
          </a:r>
        </a:p>
      </dsp:txBody>
      <dsp:txXfrm>
        <a:off x="1057183" y="1145944"/>
        <a:ext cx="4732020" cy="915310"/>
      </dsp:txXfrm>
    </dsp:sp>
    <dsp:sp modelId="{7B296D31-DEBF-4849-ABB9-86C6A83A8C39}">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visualizes the relationship between two numerical variables to identify correlations, clusters, and outliers.</a:t>
          </a:r>
        </a:p>
        <a:p>
          <a:pPr marL="57150" lvl="1" indent="-57150" algn="l" defTabSz="488950">
            <a:lnSpc>
              <a:spcPct val="90000"/>
            </a:lnSpc>
            <a:spcBef>
              <a:spcPct val="0"/>
            </a:spcBef>
            <a:spcAft>
              <a:spcPct val="15000"/>
            </a:spcAft>
            <a:buChar char="•"/>
          </a:pPr>
          <a:r>
            <a:rPr lang="en-US" sz="1100" kern="1200" dirty="0" err="1"/>
            <a:t>FlightNumber</a:t>
          </a:r>
          <a:r>
            <a:rPr lang="en-US" sz="1100" kern="1200" dirty="0"/>
            <a:t> vs. </a:t>
          </a:r>
          <a:r>
            <a:rPr lang="en-US" sz="1100" kern="1200" dirty="0" err="1"/>
            <a:t>PayloadMass</a:t>
          </a:r>
          <a:r>
            <a:rPr lang="en-US" sz="1100" kern="1200" dirty="0"/>
            <a:t>, </a:t>
          </a:r>
          <a:r>
            <a:rPr lang="en-US" sz="1100" kern="1200" dirty="0" err="1"/>
            <a:t>FlightNumber</a:t>
          </a:r>
          <a:r>
            <a:rPr lang="en-US" sz="1100" kern="1200" dirty="0"/>
            <a:t> vs. Launch Site, </a:t>
          </a:r>
          <a:r>
            <a:rPr lang="en-US" sz="1100" kern="1200" dirty="0" err="1"/>
            <a:t>PayloadMass</a:t>
          </a:r>
          <a:r>
            <a:rPr lang="en-US" sz="1100" kern="1200" dirty="0"/>
            <a:t> vs. </a:t>
          </a:r>
          <a:r>
            <a:rPr lang="en-US" sz="1100" kern="1200" dirty="0" err="1"/>
            <a:t>LaunchSite</a:t>
          </a:r>
          <a:r>
            <a:rPr lang="en-US" sz="1100" kern="1200" dirty="0"/>
            <a:t>, </a:t>
          </a:r>
          <a:r>
            <a:rPr lang="en-US" sz="1100" kern="1200" dirty="0" err="1"/>
            <a:t>FlightNumber</a:t>
          </a:r>
          <a:r>
            <a:rPr lang="en-US" sz="1100" kern="1200" dirty="0"/>
            <a:t> vs. </a:t>
          </a:r>
          <a:r>
            <a:rPr lang="en-US" sz="1100" kern="1200" dirty="0" err="1"/>
            <a:t>OrbitType</a:t>
          </a:r>
          <a:r>
            <a:rPr lang="en-US" sz="1100" kern="1200" dirty="0"/>
            <a:t>, </a:t>
          </a:r>
          <a:r>
            <a:rPr lang="en-US" sz="1100" kern="1200" dirty="0" err="1"/>
            <a:t>PayloadMass</a:t>
          </a:r>
          <a:r>
            <a:rPr lang="en-US" sz="1100" kern="1200" dirty="0"/>
            <a:t> vs. </a:t>
          </a:r>
          <a:r>
            <a:rPr lang="en-US" sz="1100" kern="1200" dirty="0" err="1"/>
            <a:t>OrbitType</a:t>
          </a:r>
          <a:endParaRPr lang="en-US" sz="1100" kern="1200" dirty="0"/>
        </a:p>
      </dsp:txBody>
      <dsp:txXfrm>
        <a:off x="5789203" y="1145944"/>
        <a:ext cx="4726396" cy="915310"/>
      </dsp:txXfrm>
    </dsp:sp>
    <dsp:sp modelId="{09857D2C-8B1D-4B81-A080-D974B77714B7}">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DFD83-E004-4946-A850-709BBC727C6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97160A-A984-442F-B86C-4EBB8FB4B2AF}">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Bar Chart</a:t>
          </a:r>
        </a:p>
      </dsp:txBody>
      <dsp:txXfrm>
        <a:off x="1057183" y="2290082"/>
        <a:ext cx="4732020" cy="915310"/>
      </dsp:txXfrm>
    </dsp:sp>
    <dsp:sp modelId="{6949D222-C523-4887-B5F8-C266D73144A6}">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compares categorical data (like OrbitType) against a numerical feature (like the mean of SuccessRate) to show differences between groups.</a:t>
          </a:r>
        </a:p>
        <a:p>
          <a:pPr marL="57150" lvl="1" indent="-57150" algn="l" defTabSz="488950">
            <a:lnSpc>
              <a:spcPct val="90000"/>
            </a:lnSpc>
            <a:spcBef>
              <a:spcPct val="0"/>
            </a:spcBef>
            <a:spcAft>
              <a:spcPct val="15000"/>
            </a:spcAft>
            <a:buChar char="•"/>
          </a:pPr>
          <a:r>
            <a:rPr lang="en-US" sz="1100" kern="1200"/>
            <a:t>SuccessRate vs. OrbitType</a:t>
          </a:r>
        </a:p>
      </dsp:txBody>
      <dsp:txXfrm>
        <a:off x="5789203" y="2290082"/>
        <a:ext cx="4726396" cy="915310"/>
      </dsp:txXfrm>
    </dsp:sp>
    <dsp:sp modelId="{323B7CAE-3A87-433F-8796-E3E3AAB50CE4}">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FBAB4-1BF8-42EB-8EA2-93163F70338C}">
      <dsp:nvSpPr>
        <dsp:cNvPr id="0" name=""/>
        <dsp:cNvSpPr/>
      </dsp:nvSpPr>
      <dsp:spPr>
        <a:xfrm>
          <a:off x="276881" y="3640166"/>
          <a:ext cx="503420" cy="50342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E4CE6-34B7-4E87-A10C-6C3EDC2E2DB3}">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Line Chart</a:t>
          </a:r>
        </a:p>
      </dsp:txBody>
      <dsp:txXfrm>
        <a:off x="1057183" y="3434221"/>
        <a:ext cx="4732020" cy="915310"/>
      </dsp:txXfrm>
    </dsp:sp>
    <dsp:sp modelId="{A2295648-9A82-4D49-B608-85A5AC1B8EE7}">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displays trends and continuous changes in data over a chronological period.</a:t>
          </a:r>
        </a:p>
        <a:p>
          <a:pPr marL="57150" lvl="1" indent="-57150" algn="l" defTabSz="488950">
            <a:lnSpc>
              <a:spcPct val="90000"/>
            </a:lnSpc>
            <a:spcBef>
              <a:spcPct val="0"/>
            </a:spcBef>
            <a:spcAft>
              <a:spcPct val="15000"/>
            </a:spcAft>
            <a:buChar char="•"/>
          </a:pPr>
          <a:r>
            <a:rPr lang="en-US" sz="1100" kern="1200"/>
            <a:t>Yearly Launch Success Trend</a:t>
          </a:r>
        </a:p>
      </dsp:txBody>
      <dsp:txXfrm>
        <a:off x="5789203" y="3434221"/>
        <a:ext cx="4726396" cy="915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F92C8-F567-413B-9A10-384F0D2F1BE4}">
      <dsp:nvSpPr>
        <dsp:cNvPr id="0" name=""/>
        <dsp:cNvSpPr/>
      </dsp:nvSpPr>
      <dsp:spPr>
        <a:xfrm>
          <a:off x="0" y="531"/>
          <a:ext cx="10515600" cy="124328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28BAD-9D3B-4789-A016-24D2F0AE6D1C}">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2907B8-CDA9-4251-9A3F-004A634E4716}">
      <dsp:nvSpPr>
        <dsp:cNvPr id="0" name=""/>
        <dsp:cNvSpPr/>
      </dsp:nvSpPr>
      <dsp:spPr>
        <a:xfrm>
          <a:off x="1435988" y="5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Marker of all Launch site:</a:t>
          </a:r>
        </a:p>
      </dsp:txBody>
      <dsp:txXfrm>
        <a:off x="1435988" y="531"/>
        <a:ext cx="4732020" cy="1243280"/>
      </dsp:txXfrm>
    </dsp:sp>
    <dsp:sp modelId="{B8940D5C-A1E9-4B83-8BFE-4888809A6E41}">
      <dsp:nvSpPr>
        <dsp:cNvPr id="0" name=""/>
        <dsp:cNvSpPr/>
      </dsp:nvSpPr>
      <dsp:spPr>
        <a:xfrm>
          <a:off x="6168008" y="5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22300">
            <a:lnSpc>
              <a:spcPct val="100000"/>
            </a:lnSpc>
            <a:spcBef>
              <a:spcPct val="0"/>
            </a:spcBef>
            <a:spcAft>
              <a:spcPct val="35000"/>
            </a:spcAft>
            <a:buNone/>
          </a:pPr>
          <a:r>
            <a:rPr lang="en-US" sz="1400" kern="1200"/>
            <a:t>Added marker with circle and text label to highlight NASA Johnson Space Center on the map.</a:t>
          </a:r>
        </a:p>
        <a:p>
          <a:pPr marL="0" lvl="0" indent="0" algn="l" defTabSz="622300">
            <a:lnSpc>
              <a:spcPct val="100000"/>
            </a:lnSpc>
            <a:spcBef>
              <a:spcPct val="0"/>
            </a:spcBef>
            <a:spcAft>
              <a:spcPct val="35000"/>
            </a:spcAft>
            <a:buNone/>
          </a:pPr>
          <a:r>
            <a:rPr lang="en-US" sz="1400" kern="1200"/>
            <a:t>Added marker with circle and text label to highlight all launch sites on the map.</a:t>
          </a:r>
        </a:p>
      </dsp:txBody>
      <dsp:txXfrm>
        <a:off x="6168008" y="531"/>
        <a:ext cx="4347591" cy="1243280"/>
      </dsp:txXfrm>
    </dsp:sp>
    <dsp:sp modelId="{9F897254-41D6-40CC-8321-A6D8260F0E48}">
      <dsp:nvSpPr>
        <dsp:cNvPr id="0" name=""/>
        <dsp:cNvSpPr/>
      </dsp:nvSpPr>
      <dsp:spPr>
        <a:xfrm>
          <a:off x="0" y="1554631"/>
          <a:ext cx="10515600" cy="124328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033654-6BD9-4DE4-B3B7-8EE10F4A5AFA}">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E744B0-E981-49B9-B45F-DE3672D53229}">
      <dsp:nvSpPr>
        <dsp:cNvPr id="0" name=""/>
        <dsp:cNvSpPr/>
      </dsp:nvSpPr>
      <dsp:spPr>
        <a:xfrm>
          <a:off x="1435988" y="15546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Marker and cluster of all launch attempt on each sites:</a:t>
          </a:r>
        </a:p>
      </dsp:txBody>
      <dsp:txXfrm>
        <a:off x="1435988" y="1554631"/>
        <a:ext cx="4732020" cy="1243280"/>
      </dsp:txXfrm>
    </dsp:sp>
    <dsp:sp modelId="{F6EA4FF0-6353-4FED-9805-7356B9F7B8FD}">
      <dsp:nvSpPr>
        <dsp:cNvPr id="0" name=""/>
        <dsp:cNvSpPr/>
      </dsp:nvSpPr>
      <dsp:spPr>
        <a:xfrm>
          <a:off x="6168008" y="15546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22300">
            <a:lnSpc>
              <a:spcPct val="100000"/>
            </a:lnSpc>
            <a:spcBef>
              <a:spcPct val="0"/>
            </a:spcBef>
            <a:spcAft>
              <a:spcPct val="35000"/>
            </a:spcAft>
            <a:buNone/>
          </a:pPr>
          <a:r>
            <a:rPr lang="en-US" sz="1400" kern="1200"/>
            <a:t>Added marker and cluster all the launch attempt on each site, green marker if the launch attempt successful, red marker if failed.</a:t>
          </a:r>
        </a:p>
      </dsp:txBody>
      <dsp:txXfrm>
        <a:off x="6168008" y="1554631"/>
        <a:ext cx="4347591" cy="1243280"/>
      </dsp:txXfrm>
    </dsp:sp>
    <dsp:sp modelId="{0ADA079A-C7DB-4073-AFDB-2F250476FA18}">
      <dsp:nvSpPr>
        <dsp:cNvPr id="0" name=""/>
        <dsp:cNvSpPr/>
      </dsp:nvSpPr>
      <dsp:spPr>
        <a:xfrm>
          <a:off x="0" y="3108732"/>
          <a:ext cx="10515600" cy="124328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19591-C62A-487D-8812-C036A98EDB89}">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DBED9-ADFD-4086-B1D6-460AF076912F}">
      <dsp:nvSpPr>
        <dsp:cNvPr id="0" name=""/>
        <dsp:cNvSpPr/>
      </dsp:nvSpPr>
      <dsp:spPr>
        <a:xfrm>
          <a:off x="1435988" y="3108732"/>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Display the distances between launch site to its proximities</a:t>
          </a:r>
        </a:p>
      </dsp:txBody>
      <dsp:txXfrm>
        <a:off x="1435988" y="3108732"/>
        <a:ext cx="4732020" cy="1243280"/>
      </dsp:txXfrm>
    </dsp:sp>
    <dsp:sp modelId="{DC92DB00-5D8B-4CBB-9DF3-CACE8C5B36F5}">
      <dsp:nvSpPr>
        <dsp:cNvPr id="0" name=""/>
        <dsp:cNvSpPr/>
      </dsp:nvSpPr>
      <dsp:spPr>
        <a:xfrm>
          <a:off x="6168008" y="3108732"/>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22300">
            <a:lnSpc>
              <a:spcPct val="100000"/>
            </a:lnSpc>
            <a:spcBef>
              <a:spcPct val="0"/>
            </a:spcBef>
            <a:spcAft>
              <a:spcPct val="35000"/>
            </a:spcAft>
            <a:buNone/>
          </a:pPr>
          <a:r>
            <a:rPr lang="en-US" sz="1400" kern="1200"/>
            <a:t>Calculate the distance and added line and text label to show the distance.</a:t>
          </a:r>
        </a:p>
      </dsp:txBody>
      <dsp:txXfrm>
        <a:off x="6168008" y="3108732"/>
        <a:ext cx="4347591" cy="12432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2E4EF-AE86-4583-860E-FDAE6817AAAB}">
      <dsp:nvSpPr>
        <dsp:cNvPr id="0" name=""/>
        <dsp:cNvSpPr/>
      </dsp:nvSpPr>
      <dsp:spPr>
        <a:xfrm>
          <a:off x="3100137" y="2319123"/>
          <a:ext cx="91440" cy="858288"/>
        </a:xfrm>
        <a:custGeom>
          <a:avLst/>
          <a:gdLst/>
          <a:ahLst/>
          <a:cxnLst/>
          <a:rect l="0" t="0" r="0" b="0"/>
          <a:pathLst>
            <a:path>
              <a:moveTo>
                <a:pt x="45720" y="0"/>
              </a:moveTo>
              <a:lnTo>
                <a:pt x="45720" y="85828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3634" y="2743823"/>
        <a:ext cx="44444" cy="8888"/>
      </dsp:txXfrm>
    </dsp:sp>
    <dsp:sp modelId="{F3AF707F-4918-4A8F-A985-15378A3047C6}">
      <dsp:nvSpPr>
        <dsp:cNvPr id="0" name=""/>
        <dsp:cNvSpPr/>
      </dsp:nvSpPr>
      <dsp:spPr>
        <a:xfrm>
          <a:off x="1213489" y="2082"/>
          <a:ext cx="3864734" cy="23188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375" tIns="198783" rIns="189375" bIns="198783" numCol="1" spcCol="1270" anchor="t" anchorCtr="0">
          <a:noAutofit/>
        </a:bodyPr>
        <a:lstStyle/>
        <a:p>
          <a:pPr marL="0" lvl="0" indent="0" algn="l" defTabSz="755650">
            <a:lnSpc>
              <a:spcPct val="90000"/>
            </a:lnSpc>
            <a:spcBef>
              <a:spcPct val="0"/>
            </a:spcBef>
            <a:spcAft>
              <a:spcPct val="35000"/>
            </a:spcAft>
            <a:buNone/>
          </a:pPr>
          <a:r>
            <a:rPr lang="en-US" sz="1700" kern="1200"/>
            <a:t>Add dropdown selection and pie chart</a:t>
          </a:r>
        </a:p>
        <a:p>
          <a:pPr marL="114300" lvl="1" indent="-114300" algn="l" defTabSz="577850">
            <a:lnSpc>
              <a:spcPct val="90000"/>
            </a:lnSpc>
            <a:spcBef>
              <a:spcPct val="0"/>
            </a:spcBef>
            <a:spcAft>
              <a:spcPct val="15000"/>
            </a:spcAft>
            <a:buChar char="•"/>
          </a:pPr>
          <a:r>
            <a:rPr lang="en-US" sz="1300" kern="1200"/>
            <a:t>Add dropdown launch site selection, enable user to include or exclude launch site for visualization</a:t>
          </a:r>
        </a:p>
        <a:p>
          <a:pPr marL="114300" lvl="1" indent="-114300" algn="l" defTabSz="577850">
            <a:lnSpc>
              <a:spcPct val="90000"/>
            </a:lnSpc>
            <a:spcBef>
              <a:spcPct val="0"/>
            </a:spcBef>
            <a:spcAft>
              <a:spcPct val="15000"/>
            </a:spcAft>
            <a:buChar char="•"/>
          </a:pPr>
          <a:r>
            <a:rPr lang="en-US" sz="1300" kern="1200"/>
            <a:t>Add pie chart that will show count of all successful launch for all sites</a:t>
          </a:r>
        </a:p>
        <a:p>
          <a:pPr marL="114300" lvl="1" indent="-114300" algn="l" defTabSz="577850">
            <a:lnSpc>
              <a:spcPct val="90000"/>
            </a:lnSpc>
            <a:spcBef>
              <a:spcPct val="0"/>
            </a:spcBef>
            <a:spcAft>
              <a:spcPct val="15000"/>
            </a:spcAft>
            <a:buChar char="•"/>
          </a:pPr>
          <a:r>
            <a:rPr lang="en-US" sz="1300" kern="1200"/>
            <a:t>Add callback that will let pie chart filter based on the dropdown selection</a:t>
          </a:r>
        </a:p>
      </dsp:txBody>
      <dsp:txXfrm>
        <a:off x="1213489" y="2082"/>
        <a:ext cx="3864734" cy="2318840"/>
      </dsp:txXfrm>
    </dsp:sp>
    <dsp:sp modelId="{014E722F-EFB2-430E-A86B-FCC4E0B52531}">
      <dsp:nvSpPr>
        <dsp:cNvPr id="0" name=""/>
        <dsp:cNvSpPr/>
      </dsp:nvSpPr>
      <dsp:spPr>
        <a:xfrm>
          <a:off x="1213489" y="3209811"/>
          <a:ext cx="3864734" cy="231884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375" tIns="198783" rIns="189375" bIns="198783" numCol="1" spcCol="1270" anchor="t" anchorCtr="0">
          <a:noAutofit/>
        </a:bodyPr>
        <a:lstStyle/>
        <a:p>
          <a:pPr marL="0" lvl="0" indent="0" algn="l" defTabSz="755650">
            <a:lnSpc>
              <a:spcPct val="90000"/>
            </a:lnSpc>
            <a:spcBef>
              <a:spcPct val="0"/>
            </a:spcBef>
            <a:spcAft>
              <a:spcPct val="35000"/>
            </a:spcAft>
            <a:buNone/>
          </a:pPr>
          <a:r>
            <a:rPr lang="en-US" sz="1700" kern="1200"/>
            <a:t>Add a slider and scatter plot</a:t>
          </a:r>
        </a:p>
        <a:p>
          <a:pPr marL="114300" lvl="1" indent="-114300" algn="l" defTabSz="577850">
            <a:lnSpc>
              <a:spcPct val="90000"/>
            </a:lnSpc>
            <a:spcBef>
              <a:spcPct val="0"/>
            </a:spcBef>
            <a:spcAft>
              <a:spcPct val="15000"/>
            </a:spcAft>
            <a:buChar char="•"/>
          </a:pPr>
          <a:r>
            <a:rPr lang="en-US" sz="1300" kern="1200"/>
            <a:t>Add slider of payload mass with range of (0-10000), enable user to filter the payload mass</a:t>
          </a:r>
        </a:p>
        <a:p>
          <a:pPr marL="114300" lvl="1" indent="-114300" algn="l" defTabSz="577850">
            <a:lnSpc>
              <a:spcPct val="90000"/>
            </a:lnSpc>
            <a:spcBef>
              <a:spcPct val="0"/>
            </a:spcBef>
            <a:spcAft>
              <a:spcPct val="15000"/>
            </a:spcAft>
            <a:buChar char="•"/>
          </a:pPr>
          <a:r>
            <a:rPr lang="en-US" sz="1300" kern="1200"/>
            <a:t>Add scatter plot that will show the correlation between payload and launch success</a:t>
          </a:r>
        </a:p>
        <a:p>
          <a:pPr marL="114300" lvl="1" indent="-114300" algn="l" defTabSz="577850">
            <a:lnSpc>
              <a:spcPct val="90000"/>
            </a:lnSpc>
            <a:spcBef>
              <a:spcPct val="0"/>
            </a:spcBef>
            <a:spcAft>
              <a:spcPct val="15000"/>
            </a:spcAft>
            <a:buChar char="•"/>
          </a:pPr>
          <a:r>
            <a:rPr lang="en-US" sz="1300" kern="1200"/>
            <a:t>Add callback that will let scatter plot filter based on dropdown selection of launch sites and slider of payload mass.</a:t>
          </a:r>
        </a:p>
      </dsp:txBody>
      <dsp:txXfrm>
        <a:off x="1213489" y="3209811"/>
        <a:ext cx="3864734" cy="23188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462A8-B47D-4B58-A109-AFDAD031B00C}">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760BD0BB-D640-4A5E-83FE-31D7CE9A1990}">
      <dsp:nvSpPr>
        <dsp:cNvPr id="0" name=""/>
        <dsp:cNvSpPr/>
      </dsp:nvSpPr>
      <dsp:spPr>
        <a:xfrm>
          <a:off x="748607" y="2795"/>
          <a:ext cx="1922896" cy="11537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Load dataset</a:t>
          </a:r>
        </a:p>
      </dsp:txBody>
      <dsp:txXfrm>
        <a:off x="748607" y="2795"/>
        <a:ext cx="1922896" cy="1153737"/>
      </dsp:txXfrm>
    </dsp:sp>
    <dsp:sp modelId="{CC56AFB5-9916-46C5-8E00-4858856999F5}">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207909"/>
              <a:satOff val="-11990"/>
              <a:lumOff val="123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8EF9AF82-4E42-4058-8923-98375ACB205C}">
      <dsp:nvSpPr>
        <dsp:cNvPr id="0" name=""/>
        <dsp:cNvSpPr/>
      </dsp:nvSpPr>
      <dsp:spPr>
        <a:xfrm>
          <a:off x="3113770" y="2795"/>
          <a:ext cx="1922896" cy="1153737"/>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Separate the dependent (target or 'Class') variable from the independent variable</a:t>
          </a:r>
        </a:p>
      </dsp:txBody>
      <dsp:txXfrm>
        <a:off x="3113770" y="2795"/>
        <a:ext cx="1922896" cy="1153737"/>
      </dsp:txXfrm>
    </dsp:sp>
    <dsp:sp modelId="{F550A350-044E-4BDA-B5AC-19A8F8B33A83}">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415818"/>
              <a:satOff val="-23979"/>
              <a:lumOff val="24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2D14C46E-3A97-47BF-9C09-F736AD8E2831}">
      <dsp:nvSpPr>
        <dsp:cNvPr id="0" name=""/>
        <dsp:cNvSpPr/>
      </dsp:nvSpPr>
      <dsp:spPr>
        <a:xfrm>
          <a:off x="5478933" y="2795"/>
          <a:ext cx="1922896" cy="1153737"/>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Split the data to the Train-Test with 80:20 ratio</a:t>
          </a:r>
        </a:p>
      </dsp:txBody>
      <dsp:txXfrm>
        <a:off x="5478933" y="2795"/>
        <a:ext cx="1922896" cy="1153737"/>
      </dsp:txXfrm>
    </dsp:sp>
    <dsp:sp modelId="{53174AC8-5C23-467F-AFFD-6CCA0588116B}">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623727"/>
              <a:satOff val="-35969"/>
              <a:lumOff val="36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91601C72-A4BC-4791-892F-ED6E067A105E}">
      <dsp:nvSpPr>
        <dsp:cNvPr id="0" name=""/>
        <dsp:cNvSpPr/>
      </dsp:nvSpPr>
      <dsp:spPr>
        <a:xfrm>
          <a:off x="7844095" y="2795"/>
          <a:ext cx="1922896" cy="1153737"/>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Standardize the data based on the train set, then transform the train and test set</a:t>
          </a:r>
        </a:p>
      </dsp:txBody>
      <dsp:txXfrm>
        <a:off x="7844095" y="2795"/>
        <a:ext cx="1922896" cy="1153737"/>
      </dsp:txXfrm>
    </dsp:sp>
    <dsp:sp modelId="{DAE4F213-EC03-4198-904E-00943F50DDAC}">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831636"/>
              <a:satOff val="-47959"/>
              <a:lumOff val="49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B55D670F-5BD4-480B-941F-D3ED8A7EBE22}">
      <dsp:nvSpPr>
        <dsp:cNvPr id="0" name=""/>
        <dsp:cNvSpPr/>
      </dsp:nvSpPr>
      <dsp:spPr>
        <a:xfrm>
          <a:off x="748607" y="1598800"/>
          <a:ext cx="1922896" cy="115373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Create a GridSearchCV with cv=10 to find the best parameters</a:t>
          </a:r>
        </a:p>
      </dsp:txBody>
      <dsp:txXfrm>
        <a:off x="748607" y="1598800"/>
        <a:ext cx="1922896" cy="1153737"/>
      </dsp:txXfrm>
    </dsp:sp>
    <dsp:sp modelId="{9364F9B8-51D9-41D9-A638-BCBD7D0C8501}">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1039545"/>
              <a:satOff val="-59949"/>
              <a:lumOff val="616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28172EDA-93FB-40B0-BF77-87A791B00E5B}">
      <dsp:nvSpPr>
        <dsp:cNvPr id="0" name=""/>
        <dsp:cNvSpPr/>
      </dsp:nvSpPr>
      <dsp:spPr>
        <a:xfrm>
          <a:off x="3113770" y="1598800"/>
          <a:ext cx="1922896" cy="1153737"/>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Applying GridSearchCV to LogisticRegression, Support Vector Machine, Decision Tree, and K-Nearest Neighbors models</a:t>
          </a:r>
        </a:p>
      </dsp:txBody>
      <dsp:txXfrm>
        <a:off x="3113770" y="1598800"/>
        <a:ext cx="1922896" cy="1153737"/>
      </dsp:txXfrm>
    </dsp:sp>
    <dsp:sp modelId="{415E3F70-3891-47B1-B89F-9E99E25BF84F}">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1247454"/>
              <a:satOff val="-71938"/>
              <a:lumOff val="739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61E21634-65AE-470C-8E86-80323C2DD436}">
      <dsp:nvSpPr>
        <dsp:cNvPr id="0" name=""/>
        <dsp:cNvSpPr/>
      </dsp:nvSpPr>
      <dsp:spPr>
        <a:xfrm>
          <a:off x="5478933" y="1598800"/>
          <a:ext cx="1922896" cy="1153737"/>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Validate with the test set for each models</a:t>
          </a:r>
        </a:p>
      </dsp:txBody>
      <dsp:txXfrm>
        <a:off x="5478933" y="1598800"/>
        <a:ext cx="1922896" cy="1153737"/>
      </dsp:txXfrm>
    </dsp:sp>
    <dsp:sp modelId="{813D0071-7FE6-42DA-9D64-0FC71320A306}">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11457E22-2C31-4E00-BE82-E5AF5D8FA783}">
      <dsp:nvSpPr>
        <dsp:cNvPr id="0" name=""/>
        <dsp:cNvSpPr/>
      </dsp:nvSpPr>
      <dsp:spPr>
        <a:xfrm>
          <a:off x="7844095" y="1598800"/>
          <a:ext cx="1922896" cy="1153737"/>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Make dataframe of accuracy of train and test set for each models</a:t>
          </a:r>
        </a:p>
      </dsp:txBody>
      <dsp:txXfrm>
        <a:off x="7844095" y="1598800"/>
        <a:ext cx="1922896" cy="1153737"/>
      </dsp:txXfrm>
    </dsp:sp>
    <dsp:sp modelId="{F8576AFA-7BD5-4703-844C-2D10D2B74FF7}">
      <dsp:nvSpPr>
        <dsp:cNvPr id="0" name=""/>
        <dsp:cNvSpPr/>
      </dsp:nvSpPr>
      <dsp:spPr>
        <a:xfrm>
          <a:off x="748607" y="3194804"/>
          <a:ext cx="1922896" cy="115373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Compare the accuracy score of each models based on the train and test accuracy </a:t>
          </a:r>
        </a:p>
      </dsp:txBody>
      <dsp:txXfrm>
        <a:off x="748607" y="3194804"/>
        <a:ext cx="1922896" cy="11537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5048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283761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65491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3105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66840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974025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69954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tevanusO/Learning-Journey/blob/main/IBM%20Data%20Science%20Professional/Applied%20Data%20Science%20Capstone/3%20SpaceX%20Data%20Wrangling.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github.com/StevanusO/Learning-Journey/blob/main/IBM%20Data%20Science%20Professional/Applied%20Data%20Science%20Capstone/5%20EDA%20with%20Visualization.ipynb" TargetMode="Externa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StevanusO/Learning-Journey/blob/main/IBM%20Data%20Science%20Professional/Applied%20Data%20Science%20Capstone/4%20EDA%20with%20SQL%20(SQLite).ipynb" TargetMode="Externa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hyperlink" Target="https://github.com/StevanusO/Learning-Journey/blob/main/IBM%20Data%20Science%20Professional/Applied%20Data%20Science%20Capstone/6%20Interactive%20Visual%20Analytics%20with%20Folium.ipynb" TargetMode="Externa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hyperlink" Target="https://github.com/StevanusO/Learning-Journey/blob/main/IBM%20Data%20Science%20Professional/Applied%20Data%20Science%20Capstone/7%20Interactive%20Dashboard%20with%20Plotly%20Dash.py" TargetMode="Externa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0.jpeg"/><Relationship Id="rId7" Type="http://schemas.openxmlformats.org/officeDocument/2006/relationships/diagramColors" Target="../diagrams/colors9.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hyperlink" Target="https://github.com/StevanusO/Learning-Journey/blob/main/IBM%20Data%20Science%20Professional/Applied%20Data%20Science%20Capstone/8%20SpaceX%20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tevanusO/All_Portofolio/blob/main/IBM_Data%20Science_Professional/Applied_Data_Science_Capstone/1%20SpaceX%20Data%20Collection%20API.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tevanusO/All_Portofolio/blob/main/IBM_Data%20Science_Professional/Applied_Data_Science_Capstone/2%20SpaceX%20Data%20Collection%20Data%20Collection%20with%20Web%20Scraping.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badi" panose="020B0604020104020204" pitchFamily="34" charset="0"/>
                <a:ea typeface="SF Pro" pitchFamily="2" charset="0"/>
                <a:cs typeface="Times New Roman" panose="02020603050405020304" pitchFamily="18" charset="0"/>
              </a:rPr>
              <a:t>Stevanus Ong</a:t>
            </a:r>
          </a:p>
          <a:p>
            <a:r>
              <a:rPr lang="en-US" sz="2000" dirty="0">
                <a:solidFill>
                  <a:schemeClr val="bg2"/>
                </a:solidFill>
                <a:latin typeface="Abadi" panose="020B0604020104020204" pitchFamily="34" charset="0"/>
                <a:ea typeface="SF Pro" pitchFamily="2" charset="0"/>
                <a:cs typeface="Times New Roman" panose="02020603050405020304" pitchFamily="18" charset="0"/>
              </a:rPr>
              <a:t>12/01/2026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Data Wrangling</a:t>
            </a:r>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10</a:t>
            </a:fld>
            <a:endParaRPr lang="en-US" sz="1200">
              <a:solidFill>
                <a:schemeClr val="tx1">
                  <a:lumMod val="50000"/>
                  <a:lumOff val="50000"/>
                </a:schemeClr>
              </a:solidFill>
              <a:latin typeface="+mn-lt"/>
            </a:endParaRPr>
          </a:p>
        </p:txBody>
      </p:sp>
      <p:sp>
        <p:nvSpPr>
          <p:cNvPr id="2" name="Content Placeholder 4">
            <a:extLst>
              <a:ext uri="{FF2B5EF4-FFF2-40B4-BE49-F238E27FC236}">
                <a16:creationId xmlns:a16="http://schemas.microsoft.com/office/drawing/2014/main" id="{8DE28A29-EAB2-8AB8-4614-AD190EBEE8F8}"/>
              </a:ext>
            </a:extLst>
          </p:cNvPr>
          <p:cNvSpPr txBox="1">
            <a:spLocks/>
          </p:cNvSpPr>
          <p:nvPr/>
        </p:nvSpPr>
        <p:spPr>
          <a:xfrm>
            <a:off x="770011" y="4644156"/>
            <a:ext cx="8975652" cy="316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Abadi" panose="020B0604020104020204" pitchFamily="34" charset="0"/>
            </a:endParaRPr>
          </a:p>
        </p:txBody>
      </p:sp>
      <p:grpSp>
        <p:nvGrpSpPr>
          <p:cNvPr id="11" name="Group 10">
            <a:extLst>
              <a:ext uri="{FF2B5EF4-FFF2-40B4-BE49-F238E27FC236}">
                <a16:creationId xmlns:a16="http://schemas.microsoft.com/office/drawing/2014/main" id="{5B9883CB-CC12-C0E8-C2BE-DB98D54FFBC6}"/>
              </a:ext>
            </a:extLst>
          </p:cNvPr>
          <p:cNvGrpSpPr/>
          <p:nvPr/>
        </p:nvGrpSpPr>
        <p:grpSpPr>
          <a:xfrm>
            <a:off x="1258968" y="4565313"/>
            <a:ext cx="8486695" cy="1756626"/>
            <a:chOff x="2028904" y="2342169"/>
            <a:chExt cx="8486695" cy="1756626"/>
          </a:xfrm>
        </p:grpSpPr>
        <p:sp>
          <p:nvSpPr>
            <p:cNvPr id="12" name="Rectangle 11">
              <a:extLst>
                <a:ext uri="{FF2B5EF4-FFF2-40B4-BE49-F238E27FC236}">
                  <a16:creationId xmlns:a16="http://schemas.microsoft.com/office/drawing/2014/main" id="{C932F322-2CA1-2C28-1C94-27CC88DB18D4}"/>
                </a:ext>
              </a:extLst>
            </p:cNvPr>
            <p:cNvSpPr/>
            <p:nvPr/>
          </p:nvSpPr>
          <p:spPr>
            <a:xfrm>
              <a:off x="2028904" y="2342169"/>
              <a:ext cx="8486695" cy="175662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a:lstStyle/>
            <a:p>
              <a:endParaRPr lang="en-ID"/>
            </a:p>
          </p:txBody>
        </p:sp>
        <p:sp>
          <p:nvSpPr>
            <p:cNvPr id="13" name="TextBox 12">
              <a:extLst>
                <a:ext uri="{FF2B5EF4-FFF2-40B4-BE49-F238E27FC236}">
                  <a16:creationId xmlns:a16="http://schemas.microsoft.com/office/drawing/2014/main" id="{0857D216-E038-33CE-5AAF-38DC80B8E6F7}"/>
                </a:ext>
              </a:extLst>
            </p:cNvPr>
            <p:cNvSpPr txBox="1"/>
            <p:nvPr/>
          </p:nvSpPr>
          <p:spPr>
            <a:xfrm>
              <a:off x="2028904" y="2342169"/>
              <a:ext cx="8486695" cy="175662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85910" tIns="185910" rIns="185910" bIns="185910" numCol="1" spcCol="1270" anchor="ctr" anchorCtr="0">
              <a:noAutofit/>
            </a:bodyPr>
            <a:lstStyle/>
            <a:p>
              <a:pPr marL="0" lvl="0" indent="0" algn="l" defTabSz="622300">
                <a:lnSpc>
                  <a:spcPct val="90000"/>
                </a:lnSpc>
                <a:spcBef>
                  <a:spcPct val="0"/>
                </a:spcBef>
                <a:spcAft>
                  <a:spcPct val="35000"/>
                </a:spcAft>
                <a:buNone/>
              </a:pPr>
              <a:r>
                <a:rPr lang="en-US" sz="1400" kern="1200" dirty="0"/>
                <a:t>In this case, we mainly narrow it down to two category that can be used for downstream analytic or machine learning building. We transform it to two “1” mean the booster successfully landed, “0” mean it was unsuccessful.</a:t>
              </a:r>
            </a:p>
          </p:txBody>
        </p:sp>
      </p:grpSp>
      <p:sp>
        <p:nvSpPr>
          <p:cNvPr id="21" name="TextBox 20">
            <a:extLst>
              <a:ext uri="{FF2B5EF4-FFF2-40B4-BE49-F238E27FC236}">
                <a16:creationId xmlns:a16="http://schemas.microsoft.com/office/drawing/2014/main" id="{0DB6A9B8-FF60-54BA-4CD3-8A8B37AD9929}"/>
              </a:ext>
            </a:extLst>
          </p:cNvPr>
          <p:cNvSpPr txBox="1"/>
          <p:nvPr/>
        </p:nvSpPr>
        <p:spPr>
          <a:xfrm>
            <a:off x="841248" y="1726833"/>
            <a:ext cx="7190758" cy="4247317"/>
          </a:xfrm>
          <a:prstGeom prst="rect">
            <a:avLst/>
          </a:prstGeom>
          <a:noFill/>
        </p:spPr>
        <p:txBody>
          <a:bodyPr wrap="square">
            <a:spAutoFit/>
          </a:bodyPr>
          <a:lstStyle/>
          <a:p>
            <a:pPr marL="285750" indent="-285750">
              <a:buFont typeface="Arial" panose="020B0604020202020204" pitchFamily="34" charset="0"/>
              <a:buChar char="•"/>
            </a:pPr>
            <a:r>
              <a:rPr lang="en-ID" dirty="0"/>
              <a:t>In the dataset,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285750" indent="-285750">
              <a:buFont typeface="Arial" panose="020B0604020202020204" pitchFamily="34" charset="0"/>
              <a:buChar char="•"/>
            </a:pPr>
            <a:r>
              <a:rPr lang="en-ID" dirty="0"/>
              <a:t>In this case, we mainly narrow it down to two category that can be used for downstream analytic or machine learning building. We transform it to two “1” mean the booster successfully landed, “0” mean it was unsuccessful.</a:t>
            </a:r>
          </a:p>
        </p:txBody>
      </p:sp>
      <p:graphicFrame>
        <p:nvGraphicFramePr>
          <p:cNvPr id="36" name="Diagram 35">
            <a:extLst>
              <a:ext uri="{FF2B5EF4-FFF2-40B4-BE49-F238E27FC236}">
                <a16:creationId xmlns:a16="http://schemas.microsoft.com/office/drawing/2014/main" id="{E66EDCEB-0CDB-A377-B132-5A9AAD75E0DC}"/>
              </a:ext>
            </a:extLst>
          </p:cNvPr>
          <p:cNvGraphicFramePr/>
          <p:nvPr>
            <p:extLst>
              <p:ext uri="{D42A27DB-BD31-4B8C-83A1-F6EECF244321}">
                <p14:modId xmlns:p14="http://schemas.microsoft.com/office/powerpoint/2010/main" val="2905139811"/>
              </p:ext>
            </p:extLst>
          </p:nvPr>
        </p:nvGraphicFramePr>
        <p:xfrm>
          <a:off x="6990378" y="1900975"/>
          <a:ext cx="4614322" cy="4117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TextBox 36">
            <a:extLst>
              <a:ext uri="{FF2B5EF4-FFF2-40B4-BE49-F238E27FC236}">
                <a16:creationId xmlns:a16="http://schemas.microsoft.com/office/drawing/2014/main" id="{6C141FEA-C7C0-77F8-96F9-B8D0FB0A048B}"/>
              </a:ext>
            </a:extLst>
          </p:cNvPr>
          <p:cNvSpPr txBox="1"/>
          <p:nvPr/>
        </p:nvSpPr>
        <p:spPr>
          <a:xfrm>
            <a:off x="4266489" y="6264798"/>
            <a:ext cx="3650519" cy="369332"/>
          </a:xfrm>
          <a:prstGeom prst="rect">
            <a:avLst/>
          </a:prstGeom>
          <a:noFill/>
        </p:spPr>
        <p:txBody>
          <a:bodyPr wrap="square">
            <a:spAutoFit/>
          </a:bodyPr>
          <a:lstStyle/>
          <a:p>
            <a:r>
              <a:rPr lang="en-US" dirty="0" err="1"/>
              <a:t>Github</a:t>
            </a:r>
            <a:r>
              <a:rPr lang="en-US" dirty="0"/>
              <a:t> URL: </a:t>
            </a:r>
            <a:r>
              <a:rPr lang="en-US" dirty="0">
                <a:hlinkClick r:id="rId8"/>
              </a:rPr>
              <a:t>SpaceX Data Wrangling</a:t>
            </a:r>
            <a:endParaRPr lang="en-ID"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graphicFrame>
        <p:nvGraphicFramePr>
          <p:cNvPr id="31" name="Content Placeholder 4">
            <a:extLst>
              <a:ext uri="{FF2B5EF4-FFF2-40B4-BE49-F238E27FC236}">
                <a16:creationId xmlns:a16="http://schemas.microsoft.com/office/drawing/2014/main" id="{DF1411E8-78E8-5B55-D850-33C16748DE21}"/>
              </a:ext>
            </a:extLst>
          </p:cNvPr>
          <p:cNvGraphicFramePr>
            <a:graphicFrameLocks noGrp="1"/>
          </p:cNvGraphicFramePr>
          <p:nvPr>
            <p:ph idx="4294967295"/>
            <p:extLst>
              <p:ext uri="{D42A27DB-BD31-4B8C-83A1-F6EECF244321}">
                <p14:modId xmlns:p14="http://schemas.microsoft.com/office/powerpoint/2010/main" val="14197084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451747C-7F95-24E6-5BFA-BFA8648658BD}"/>
              </a:ext>
            </a:extLst>
          </p:cNvPr>
          <p:cNvSpPr txBox="1"/>
          <p:nvPr/>
        </p:nvSpPr>
        <p:spPr>
          <a:xfrm>
            <a:off x="4356867" y="6394844"/>
            <a:ext cx="3475216" cy="369332"/>
          </a:xfrm>
          <a:prstGeom prst="rect">
            <a:avLst/>
          </a:prstGeom>
          <a:noFill/>
        </p:spPr>
        <p:txBody>
          <a:bodyPr wrap="square">
            <a:spAutoFit/>
          </a:bodyPr>
          <a:lstStyle/>
          <a:p>
            <a:r>
              <a:rPr lang="en-US" dirty="0" err="1"/>
              <a:t>Github</a:t>
            </a:r>
            <a:r>
              <a:rPr lang="en-US" dirty="0"/>
              <a:t> URL: </a:t>
            </a:r>
            <a:r>
              <a:rPr lang="en-US" dirty="0">
                <a:hlinkClick r:id="rId7"/>
              </a:rPr>
              <a:t>EDA with Visualization</a:t>
            </a:r>
            <a:endParaRPr lang="en-ID"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2019300" y="538956"/>
            <a:ext cx="8985250" cy="11183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pic>
        <p:nvPicPr>
          <p:cNvPr id="15" name="Graphic 14" descr="Database">
            <a:extLst>
              <a:ext uri="{FF2B5EF4-FFF2-40B4-BE49-F238E27FC236}">
                <a16:creationId xmlns:a16="http://schemas.microsoft.com/office/drawing/2014/main" id="{067BABA5-7FBC-1B92-4AC2-F31C8065C6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9650" y="1847849"/>
            <a:ext cx="9994900" cy="4254501"/>
          </a:xfrm>
          <a:prstGeom prst="rect">
            <a:avLst/>
          </a:prstGeom>
        </p:spPr>
        <p:txBody>
          <a:bodyPr vert="horz" lIns="91440" tIns="45720" rIns="91440" bIns="45720" rtlCol="0">
            <a:normAutofit/>
          </a:bodyPr>
          <a:lstStyle/>
          <a:p>
            <a:r>
              <a:rPr lang="en-US" sz="1700" dirty="0"/>
              <a:t>Performed SQL querying:</a:t>
            </a:r>
          </a:p>
          <a:p>
            <a:pPr lvl="1"/>
            <a:r>
              <a:rPr lang="en-US" sz="1700" dirty="0"/>
              <a:t>Display the names of the unique launch sites in the space mission</a:t>
            </a:r>
          </a:p>
          <a:p>
            <a:pPr lvl="1"/>
            <a:r>
              <a:rPr lang="en-US" sz="1700" dirty="0"/>
              <a:t>Display 5 records where launch sites begin with the string 'CCA'</a:t>
            </a:r>
          </a:p>
          <a:p>
            <a:pPr lvl="1"/>
            <a:r>
              <a:rPr lang="en-US" sz="1700" dirty="0"/>
              <a:t>Display the total payload mass carried by boosters launched by NASA (CRS)</a:t>
            </a:r>
          </a:p>
          <a:p>
            <a:pPr lvl="1"/>
            <a:r>
              <a:rPr lang="en-US" sz="1700" dirty="0"/>
              <a:t>Display average payload mass carried by booster version F9 v1.1</a:t>
            </a:r>
          </a:p>
          <a:p>
            <a:pPr lvl="1"/>
            <a:r>
              <a:rPr lang="en-US" sz="1700" dirty="0"/>
              <a:t>List the date when the first </a:t>
            </a:r>
            <a:r>
              <a:rPr lang="en-US" sz="1700" dirty="0" err="1"/>
              <a:t>succesful</a:t>
            </a:r>
            <a:r>
              <a:rPr lang="en-US" sz="1700" dirty="0"/>
              <a:t> landing outcome in ground pad was </a:t>
            </a:r>
            <a:r>
              <a:rPr lang="en-US" sz="1700" dirty="0" err="1"/>
              <a:t>acheived</a:t>
            </a:r>
            <a:r>
              <a:rPr lang="en-US" sz="1700" dirty="0"/>
              <a:t>.</a:t>
            </a:r>
          </a:p>
          <a:p>
            <a:pPr lvl="1"/>
            <a:r>
              <a:rPr lang="en-US" sz="1700" dirty="0"/>
              <a:t>List the names of the boosters which have success in drone ship and have payload mass greater than 4000 but less than 6000</a:t>
            </a:r>
          </a:p>
          <a:p>
            <a:pPr lvl="1"/>
            <a:r>
              <a:rPr lang="en-US" sz="1700" dirty="0"/>
              <a:t>List the total number of successful and failure mission outcomes</a:t>
            </a:r>
          </a:p>
          <a:p>
            <a:pPr lvl="1"/>
            <a:r>
              <a:rPr lang="en-US" sz="1700" dirty="0"/>
              <a:t>List all the </a:t>
            </a:r>
            <a:r>
              <a:rPr lang="en-US" sz="1700" dirty="0" err="1"/>
              <a:t>booster_versions</a:t>
            </a:r>
            <a:r>
              <a:rPr lang="en-US" sz="1700" dirty="0"/>
              <a:t> that have carried the maximum payload mass, using a subquery with a suitable aggregate function.</a:t>
            </a:r>
          </a:p>
          <a:p>
            <a:pPr lvl="1"/>
            <a:r>
              <a:rPr lang="en-US" sz="1700" dirty="0"/>
              <a:t>List the records which will display the month names, failure </a:t>
            </a:r>
            <a:r>
              <a:rPr lang="en-US" sz="1700" dirty="0" err="1"/>
              <a:t>landing_outcomes</a:t>
            </a:r>
            <a:r>
              <a:rPr lang="en-US" sz="1700" dirty="0"/>
              <a:t> in drone ship ,booster versions, </a:t>
            </a:r>
            <a:r>
              <a:rPr lang="en-US" sz="1700" dirty="0" err="1"/>
              <a:t>launch_site</a:t>
            </a:r>
            <a:r>
              <a:rPr lang="en-US" sz="1700" dirty="0"/>
              <a:t> for the months in year 2015.</a:t>
            </a:r>
          </a:p>
          <a:p>
            <a:pPr lvl="1"/>
            <a:r>
              <a:rPr lang="en-US" sz="1700" dirty="0"/>
              <a:t>Rank the count of landing outcomes (such as Failure (drone ship) or Success (ground pad)) between the date 2010-06-04 and 2017-03-20, in descending order.</a:t>
            </a:r>
          </a:p>
          <a:p>
            <a:pPr lvl="1"/>
            <a:endParaRPr lang="en-US" sz="1700" dirty="0"/>
          </a:p>
          <a:p>
            <a:endParaRPr lang="en-US" sz="1700" dirty="0"/>
          </a:p>
          <a:p>
            <a:endParaRPr lang="en-US" sz="17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328FD783-EF25-D1AA-0271-25DE4A5C6CA3}"/>
              </a:ext>
            </a:extLst>
          </p:cNvPr>
          <p:cNvSpPr txBox="1"/>
          <p:nvPr/>
        </p:nvSpPr>
        <p:spPr>
          <a:xfrm>
            <a:off x="4358392" y="6394844"/>
            <a:ext cx="3475216" cy="369332"/>
          </a:xfrm>
          <a:prstGeom prst="rect">
            <a:avLst/>
          </a:prstGeom>
          <a:noFill/>
        </p:spPr>
        <p:txBody>
          <a:bodyPr wrap="square">
            <a:spAutoFit/>
          </a:bodyPr>
          <a:lstStyle/>
          <a:p>
            <a:r>
              <a:rPr lang="en-US" dirty="0" err="1"/>
              <a:t>Github</a:t>
            </a:r>
            <a:r>
              <a:rPr lang="en-US" dirty="0"/>
              <a:t> URL: </a:t>
            </a:r>
            <a:r>
              <a:rPr lang="en-US" dirty="0">
                <a:hlinkClick r:id="rId5"/>
              </a:rPr>
              <a:t>EDA with SQL (SQLite)</a:t>
            </a:r>
            <a:endParaRPr lang="en-ID"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DF1D10C1-56E7-A857-AA4B-9A12905D4CBB}"/>
              </a:ext>
            </a:extLst>
          </p:cNvPr>
          <p:cNvGraphicFramePr>
            <a:graphicFrameLocks noGrp="1"/>
          </p:cNvGraphicFramePr>
          <p:nvPr>
            <p:ph idx="4294967295"/>
            <p:extLst>
              <p:ext uri="{D42A27DB-BD31-4B8C-83A1-F6EECF244321}">
                <p14:modId xmlns:p14="http://schemas.microsoft.com/office/powerpoint/2010/main" val="152782764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004BE8C-60E3-B3AC-5645-6E857820FDDD}"/>
              </a:ext>
            </a:extLst>
          </p:cNvPr>
          <p:cNvSpPr txBox="1"/>
          <p:nvPr/>
        </p:nvSpPr>
        <p:spPr>
          <a:xfrm>
            <a:off x="3956947" y="6190256"/>
            <a:ext cx="5045803" cy="369332"/>
          </a:xfrm>
          <a:prstGeom prst="rect">
            <a:avLst/>
          </a:prstGeom>
          <a:noFill/>
        </p:spPr>
        <p:txBody>
          <a:bodyPr wrap="square">
            <a:spAutoFit/>
          </a:bodyPr>
          <a:lstStyle/>
          <a:p>
            <a:r>
              <a:rPr lang="en-US" dirty="0" err="1"/>
              <a:t>Github</a:t>
            </a:r>
            <a:r>
              <a:rPr lang="en-US" dirty="0"/>
              <a:t> URL: </a:t>
            </a:r>
            <a:r>
              <a:rPr lang="en-US" dirty="0">
                <a:hlinkClick r:id="rId7"/>
              </a:rPr>
              <a:t>Interactive Visual Analytics with Folium</a:t>
            </a:r>
            <a:endParaRPr lang="en-ID"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643467"/>
            <a:ext cx="2951205"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14</a:t>
            </a:fld>
            <a:endParaRPr lang="en-US" sz="1200">
              <a:solidFill>
                <a:srgbClr val="898989"/>
              </a:solidFill>
              <a:latin typeface="+mn-lt"/>
            </a:endParaRPr>
          </a:p>
        </p:txBody>
      </p:sp>
      <p:graphicFrame>
        <p:nvGraphicFramePr>
          <p:cNvPr id="16" name="Content Placeholder 4">
            <a:extLst>
              <a:ext uri="{FF2B5EF4-FFF2-40B4-BE49-F238E27FC236}">
                <a16:creationId xmlns:a16="http://schemas.microsoft.com/office/drawing/2014/main" id="{A2DA2360-F8A3-86DE-F39C-91010BA4008F}"/>
              </a:ext>
            </a:extLst>
          </p:cNvPr>
          <p:cNvGraphicFramePr>
            <a:graphicFrameLocks noGrp="1"/>
          </p:cNvGraphicFramePr>
          <p:nvPr>
            <p:ph idx="4294967295"/>
            <p:extLst>
              <p:ext uri="{D42A27DB-BD31-4B8C-83A1-F6EECF244321}">
                <p14:modId xmlns:p14="http://schemas.microsoft.com/office/powerpoint/2010/main" val="191201421"/>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DE23019-6C66-E991-2ECB-7E41A59792F5}"/>
              </a:ext>
            </a:extLst>
          </p:cNvPr>
          <p:cNvSpPr txBox="1"/>
          <p:nvPr/>
        </p:nvSpPr>
        <p:spPr>
          <a:xfrm>
            <a:off x="4512467" y="6301615"/>
            <a:ext cx="5045803" cy="369332"/>
          </a:xfrm>
          <a:prstGeom prst="rect">
            <a:avLst/>
          </a:prstGeom>
          <a:noFill/>
        </p:spPr>
        <p:txBody>
          <a:bodyPr wrap="square">
            <a:spAutoFit/>
          </a:bodyPr>
          <a:lstStyle/>
          <a:p>
            <a:r>
              <a:rPr lang="en-US" dirty="0" err="1"/>
              <a:t>Github</a:t>
            </a:r>
            <a:r>
              <a:rPr lang="en-US" dirty="0"/>
              <a:t> URL: </a:t>
            </a:r>
            <a:r>
              <a:rPr lang="en-US" dirty="0">
                <a:hlinkClick r:id="rId7"/>
              </a:rPr>
              <a:t>Interactive Dashboard with </a:t>
            </a:r>
            <a:r>
              <a:rPr lang="en-US" dirty="0" err="1">
                <a:hlinkClick r:id="rId7"/>
              </a:rPr>
              <a:t>Plotly</a:t>
            </a:r>
            <a:r>
              <a:rPr lang="en-US" dirty="0">
                <a:hlinkClick r:id="rId7"/>
              </a:rPr>
              <a:t> Dash</a:t>
            </a:r>
            <a:endParaRPr lang="en-ID"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6EBBC4-16CE-6FE8-91A2-4DFBBDE31215}"/>
              </a:ext>
            </a:extLst>
          </p:cNvPr>
          <p:cNvPicPr>
            <a:picLocks noChangeAspect="1"/>
          </p:cNvPicPr>
          <p:nvPr/>
        </p:nvPicPr>
        <p:blipFill>
          <a:blip r:embed="rId3">
            <a:duotone>
              <a:schemeClr val="bg2">
                <a:shade val="45000"/>
                <a:satMod val="135000"/>
              </a:schemeClr>
              <a:prstClr val="white"/>
            </a:duotone>
          </a:blip>
          <a:srcRect t="12420" b="3310"/>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graphicFrame>
        <p:nvGraphicFramePr>
          <p:cNvPr id="7" name="Content Placeholder 4">
            <a:extLst>
              <a:ext uri="{FF2B5EF4-FFF2-40B4-BE49-F238E27FC236}">
                <a16:creationId xmlns:a16="http://schemas.microsoft.com/office/drawing/2014/main" id="{2128FB21-CDD3-CA19-EB4C-B19093F0D4E7}"/>
              </a:ext>
            </a:extLst>
          </p:cNvPr>
          <p:cNvGraphicFramePr>
            <a:graphicFrameLocks noGrp="1"/>
          </p:cNvGraphicFramePr>
          <p:nvPr>
            <p:ph idx="4294967295"/>
            <p:extLst>
              <p:ext uri="{D42A27DB-BD31-4B8C-83A1-F6EECF244321}">
                <p14:modId xmlns:p14="http://schemas.microsoft.com/office/powerpoint/2010/main" val="6789351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BE892123-E358-449A-A7EF-F4455F75DD48}"/>
              </a:ext>
            </a:extLst>
          </p:cNvPr>
          <p:cNvSpPr txBox="1"/>
          <p:nvPr/>
        </p:nvSpPr>
        <p:spPr>
          <a:xfrm>
            <a:off x="3573098" y="6308209"/>
            <a:ext cx="5045803" cy="369332"/>
          </a:xfrm>
          <a:prstGeom prst="rect">
            <a:avLst/>
          </a:prstGeom>
          <a:noFill/>
        </p:spPr>
        <p:txBody>
          <a:bodyPr wrap="square">
            <a:spAutoFit/>
          </a:bodyPr>
          <a:lstStyle/>
          <a:p>
            <a:r>
              <a:rPr lang="en-US" dirty="0" err="1"/>
              <a:t>Github</a:t>
            </a:r>
            <a:r>
              <a:rPr lang="en-US" dirty="0"/>
              <a:t> URL: </a:t>
            </a:r>
            <a:r>
              <a:rPr lang="en-US" dirty="0">
                <a:hlinkClick r:id="rId9"/>
              </a:rPr>
              <a:t>SpaceX Machine Learning Prediction</a:t>
            </a:r>
            <a:endParaRPr lang="en-ID"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rgbClr val="FFFFFF"/>
                </a:solidFill>
                <a:latin typeface="+mj-lt"/>
                <a:ea typeface="+mj-ea"/>
                <a:cs typeface="+mj-cs"/>
              </a:rPr>
              <a:t>Results</a:t>
            </a:r>
          </a:p>
        </p:txBody>
      </p:sp>
      <p:sp>
        <p:nvSpPr>
          <p:cNvPr id="16" name="Rectangle: Rounded Corners 15">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16</a:t>
            </a:fld>
            <a:endParaRPr lang="en-US" sz="1200">
              <a:solidFill>
                <a:srgbClr val="FFFFFF"/>
              </a:solidFill>
              <a:latin typeface="+mn-lt"/>
            </a:endParaRPr>
          </a:p>
        </p:txBody>
      </p:sp>
      <p:graphicFrame>
        <p:nvGraphicFramePr>
          <p:cNvPr id="10" name="Content Placeholder 2">
            <a:extLst>
              <a:ext uri="{FF2B5EF4-FFF2-40B4-BE49-F238E27FC236}">
                <a16:creationId xmlns:a16="http://schemas.microsoft.com/office/drawing/2014/main" id="{48139B32-B821-23C4-0AE6-78A87C29DD92}"/>
              </a:ext>
            </a:extLst>
          </p:cNvPr>
          <p:cNvGraphicFramePr/>
          <p:nvPr>
            <p:extLst>
              <p:ext uri="{D42A27DB-BD31-4B8C-83A1-F6EECF244321}">
                <p14:modId xmlns:p14="http://schemas.microsoft.com/office/powerpoint/2010/main" val="221879371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Red dot with arrows pointing to it">
            <a:extLst>
              <a:ext uri="{FF2B5EF4-FFF2-40B4-BE49-F238E27FC236}">
                <a16:creationId xmlns:a16="http://schemas.microsoft.com/office/drawing/2014/main" id="{BD1C8BBE-086B-F432-5D21-F754E59AED4F}"/>
              </a:ext>
            </a:extLst>
          </p:cNvPr>
          <p:cNvPicPr>
            <a:picLocks noChangeAspect="1"/>
          </p:cNvPicPr>
          <p:nvPr/>
        </p:nvPicPr>
        <p:blipFill>
          <a:blip r:embed="rId3"/>
          <a:srcRect l="3184" r="-1" b="-1"/>
          <a:stretch>
            <a:fillRect/>
          </a:stretch>
        </p:blipFill>
        <p:spPr>
          <a:xfrm>
            <a:off x="20" y="10"/>
            <a:ext cx="9947062" cy="6857990"/>
          </a:xfrm>
          <a:prstGeom prst="rect">
            <a:avLst/>
          </a:prstGeom>
        </p:spPr>
      </p:pic>
      <p:sp>
        <p:nvSpPr>
          <p:cNvPr id="33" name="Freeform: Shape 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5" name="Freeform: Shape 3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7" name="Freeform: Shape 3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6720" y="1045597"/>
            <a:ext cx="3633746" cy="10954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Executive Summary</a:t>
            </a:r>
          </a:p>
        </p:txBody>
      </p:sp>
      <p:sp>
        <p:nvSpPr>
          <p:cNvPr id="3" name="TextBox 2">
            <a:extLst>
              <a:ext uri="{FF2B5EF4-FFF2-40B4-BE49-F238E27FC236}">
                <a16:creationId xmlns:a16="http://schemas.microsoft.com/office/drawing/2014/main" id="{3919ED92-B638-C25C-44A6-EB6F48E0157F}"/>
              </a:ext>
            </a:extLst>
          </p:cNvPr>
          <p:cNvSpPr txBox="1"/>
          <p:nvPr/>
        </p:nvSpPr>
        <p:spPr>
          <a:xfrm>
            <a:off x="8046719" y="2282283"/>
            <a:ext cx="3633747" cy="337510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dirty="0">
                <a:latin typeface="Abadi" panose="020B0604020104020204" pitchFamily="34" charset="0"/>
              </a:rPr>
              <a:t>Methodologies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Data collection</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Data wrangling</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with Data Visualization</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with SQL</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Build an interactive visual analytic with Folium</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Build an interactive dashboard with </a:t>
            </a:r>
            <a:r>
              <a:rPr lang="en-US" sz="1100" dirty="0" err="1">
                <a:latin typeface="Abadi" panose="020B0604020104020204" pitchFamily="34" charset="0"/>
              </a:rPr>
              <a:t>Plotly</a:t>
            </a:r>
            <a:r>
              <a:rPr lang="en-US" sz="1100" dirty="0">
                <a:latin typeface="Abadi" panose="020B0604020104020204" pitchFamily="34" charset="0"/>
              </a:rPr>
              <a:t> Dash</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Predictive analysis (machine learning with classification task)</a:t>
            </a:r>
          </a:p>
          <a:p>
            <a:pPr indent="-228600">
              <a:lnSpc>
                <a:spcPct val="90000"/>
              </a:lnSpc>
              <a:spcAft>
                <a:spcPts val="600"/>
              </a:spcAft>
              <a:buFont typeface="Arial" panose="020B0604020202020204" pitchFamily="34" charset="0"/>
              <a:buChar char="•"/>
            </a:pPr>
            <a:r>
              <a:rPr lang="en-US" sz="1100" dirty="0">
                <a:latin typeface="Abadi" panose="020B0604020104020204" pitchFamily="34" charset="0"/>
              </a:rPr>
              <a:t>Results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results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Interactive analytics demo in screenshots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Predictive analysis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3</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pic>
        <p:nvPicPr>
          <p:cNvPr id="1026" name="Picture 2" descr="Amazing Photo Shows SpaceX Rocket Just Before Crash | Space">
            <a:extLst>
              <a:ext uri="{FF2B5EF4-FFF2-40B4-BE49-F238E27FC236}">
                <a16:creationId xmlns:a16="http://schemas.microsoft.com/office/drawing/2014/main" id="{D5DA537A-358B-123F-0526-15D32F8C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1709"/>
          <a:stretch>
            <a:fillRect/>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EAB2398D-04E7-A934-51CA-1B310D45A6A3}"/>
              </a:ext>
            </a:extLst>
          </p:cNvPr>
          <p:cNvSpPr txBox="1">
            <a:spLocks/>
          </p:cNvSpPr>
          <p:nvPr/>
        </p:nvSpPr>
        <p:spPr>
          <a:xfrm>
            <a:off x="5297762" y="2706624"/>
            <a:ext cx="6251110"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200">
                <a:solidFill>
                  <a:schemeClr val="tx1"/>
                </a:solidFill>
                <a:latin typeface="+mn-lt"/>
              </a:rPr>
              <a:t>Background and Context</a:t>
            </a:r>
          </a:p>
          <a:p>
            <a:pPr lvl="1">
              <a:spcBef>
                <a:spcPts val="1400"/>
              </a:spcBef>
              <a:buFont typeface="Arial" panose="020B0604020202020204" pitchFamily="34" charset="0"/>
              <a:buChar char="•"/>
            </a:pPr>
            <a:r>
              <a:rPr lang="en-US" sz="1200">
                <a:solidFill>
                  <a:schemeClr val="tx1"/>
                </a:solidFill>
                <a:latin typeface="+mn-lt"/>
              </a:rPr>
              <a:t>The commercial space age is here, with companies making space travel affordable for everyone. One notable company, SpaceX, has achieved significant milestones, including sending spacecraft to the International Space Station, providing satellite internet, and conducting manned missions to space. The company advertises Falcon 9 rocket launches on its website with a cost of 62 million dollars; other providers cost upwards of 165 million dollars each, much of the savings is because it reuse the first stage. Therefore, if we can determine if the first stage will land, we can determine the cost of a launch. We are going to predict if SpaceX will reuse the first stage, based on publicly available information and machine learning.</a:t>
            </a:r>
          </a:p>
          <a:p>
            <a:pPr>
              <a:spcBef>
                <a:spcPts val="1400"/>
              </a:spcBef>
              <a:buFont typeface="Arial" panose="020B0604020202020204" pitchFamily="34" charset="0"/>
              <a:buChar char="•"/>
            </a:pPr>
            <a:r>
              <a:rPr lang="en-US" sz="1200">
                <a:solidFill>
                  <a:schemeClr val="tx1"/>
                </a:solidFill>
                <a:latin typeface="+mn-lt"/>
              </a:rPr>
              <a:t>Question to be answered</a:t>
            </a:r>
          </a:p>
          <a:p>
            <a:pPr lvl="1">
              <a:spcBef>
                <a:spcPts val="1400"/>
              </a:spcBef>
              <a:buFont typeface="Arial" panose="020B0604020202020204" pitchFamily="34" charset="0"/>
              <a:buChar char="•"/>
            </a:pPr>
            <a:r>
              <a:rPr lang="en-US" sz="1200">
                <a:solidFill>
                  <a:schemeClr val="tx1"/>
                </a:solidFill>
                <a:latin typeface="+mn-lt"/>
              </a:rPr>
              <a:t>How do variables such as payload mass, launch site, number of flights, and orbits affect the success of the first stage landing?</a:t>
            </a:r>
          </a:p>
          <a:p>
            <a:pPr lvl="1">
              <a:spcBef>
                <a:spcPts val="1400"/>
              </a:spcBef>
              <a:buFont typeface="Arial" panose="020B0604020202020204" pitchFamily="34" charset="0"/>
              <a:buChar char="•"/>
            </a:pPr>
            <a:r>
              <a:rPr lang="en-US" sz="1200">
                <a:solidFill>
                  <a:schemeClr val="tx1"/>
                </a:solidFill>
                <a:latin typeface="+mn-lt"/>
              </a:rPr>
              <a:t>How does the rate of successful landings increase over the years?</a:t>
            </a:r>
          </a:p>
          <a:p>
            <a:pPr lvl="1">
              <a:spcBef>
                <a:spcPts val="1400"/>
              </a:spcBef>
              <a:buFont typeface="Arial" panose="020B0604020202020204" pitchFamily="34" charset="0"/>
              <a:buChar char="•"/>
            </a:pPr>
            <a:r>
              <a:rPr lang="en-US" sz="1200">
                <a:solidFill>
                  <a:schemeClr val="tx1"/>
                </a:solidFill>
                <a:latin typeface="+mn-lt"/>
              </a:rPr>
              <a:t>What is the best machine learning that can be used for this case (binary classification)?</a:t>
            </a:r>
          </a:p>
          <a:p>
            <a:pPr marL="0">
              <a:spcBef>
                <a:spcPts val="1400"/>
              </a:spcBef>
              <a:buFont typeface="Arial" panose="020B0604020202020204" pitchFamily="34" charset="0"/>
              <a:buChar char="•"/>
            </a:pPr>
            <a:endParaRPr lang="en-US" sz="1200">
              <a:solidFill>
                <a:schemeClr val="tx1"/>
              </a:solidFill>
              <a:latin typeface="+mn-lt"/>
            </a:endParaRPr>
          </a:p>
          <a:p>
            <a:pPr marL="0">
              <a:spcBef>
                <a:spcPts val="1400"/>
              </a:spcBef>
              <a:buFont typeface="Arial" panose="020B0604020202020204" pitchFamily="34" charset="0"/>
              <a:buChar char="•"/>
            </a:pPr>
            <a:endParaRPr lang="en-US" sz="1200">
              <a:solidFill>
                <a:schemeClr val="tx1"/>
              </a:solidFill>
              <a:latin typeface="+mn-lt"/>
            </a:endParaRPr>
          </a:p>
          <a:p>
            <a:pPr marL="0">
              <a:spcBef>
                <a:spcPts val="1400"/>
              </a:spcBef>
              <a:buFont typeface="Arial" panose="020B0604020202020204" pitchFamily="34" charset="0"/>
              <a:buChar char="•"/>
            </a:pPr>
            <a:endParaRPr lang="en-US" sz="12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643467"/>
            <a:ext cx="2951205"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6</a:t>
            </a:fld>
            <a:endParaRPr lang="en-US" sz="1200">
              <a:solidFill>
                <a:srgbClr val="898989"/>
              </a:solidFill>
              <a:latin typeface="+mn-lt"/>
            </a:endParaRPr>
          </a:p>
        </p:txBody>
      </p:sp>
      <p:graphicFrame>
        <p:nvGraphicFramePr>
          <p:cNvPr id="15" name="Content Placeholder 2">
            <a:extLst>
              <a:ext uri="{FF2B5EF4-FFF2-40B4-BE49-F238E27FC236}">
                <a16:creationId xmlns:a16="http://schemas.microsoft.com/office/drawing/2014/main" id="{42F744FF-4FCB-1C01-E569-DCC6D5BE0E9E}"/>
              </a:ext>
            </a:extLst>
          </p:cNvPr>
          <p:cNvGraphicFramePr/>
          <p:nvPr>
            <p:extLst>
              <p:ext uri="{D42A27DB-BD31-4B8C-83A1-F6EECF244321}">
                <p14:modId xmlns:p14="http://schemas.microsoft.com/office/powerpoint/2010/main" val="399690403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graphicFrame>
        <p:nvGraphicFramePr>
          <p:cNvPr id="41" name="Content Placeholder 4">
            <a:extLst>
              <a:ext uri="{FF2B5EF4-FFF2-40B4-BE49-F238E27FC236}">
                <a16:creationId xmlns:a16="http://schemas.microsoft.com/office/drawing/2014/main" id="{FF4AF3B0-BDD3-7CDE-EEB0-43C76647A84D}"/>
              </a:ext>
            </a:extLst>
          </p:cNvPr>
          <p:cNvGraphicFramePr>
            <a:graphicFrameLocks noGrp="1"/>
          </p:cNvGraphicFramePr>
          <p:nvPr>
            <p:ph idx="4294967295"/>
            <p:extLst>
              <p:ext uri="{D42A27DB-BD31-4B8C-83A1-F6EECF244321}">
                <p14:modId xmlns:p14="http://schemas.microsoft.com/office/powerpoint/2010/main" val="196693404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741F8-A5B6-59D4-3CFF-017A8972763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4EE7927-E161-E161-4ABC-1CF62CDC0AB4}"/>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 – SpaceX REST API</a:t>
            </a:r>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Slide Number Placeholder 5">
            <a:extLst>
              <a:ext uri="{FF2B5EF4-FFF2-40B4-BE49-F238E27FC236}">
                <a16:creationId xmlns:a16="http://schemas.microsoft.com/office/drawing/2014/main" id="{94048D3B-727C-659A-C731-6B4A15564019}"/>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8</a:t>
            </a:fld>
            <a:endParaRPr lang="en-US" sz="120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E2C83C70-A0C9-5F7C-4D7A-9E61BBF317AF}"/>
              </a:ext>
            </a:extLst>
          </p:cNvPr>
          <p:cNvGraphicFramePr>
            <a:graphicFrameLocks noGrp="1"/>
          </p:cNvGraphicFramePr>
          <p:nvPr>
            <p:ph idx="4294967295"/>
            <p:extLst>
              <p:ext uri="{D42A27DB-BD31-4B8C-83A1-F6EECF244321}">
                <p14:modId xmlns:p14="http://schemas.microsoft.com/office/powerpoint/2010/main" val="249053172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E6B66EC-5621-1C1F-66B6-88082F01B7FD}"/>
              </a:ext>
            </a:extLst>
          </p:cNvPr>
          <p:cNvSpPr txBox="1"/>
          <p:nvPr/>
        </p:nvSpPr>
        <p:spPr>
          <a:xfrm>
            <a:off x="4105097" y="6440266"/>
            <a:ext cx="3973304" cy="369332"/>
          </a:xfrm>
          <a:prstGeom prst="rect">
            <a:avLst/>
          </a:prstGeom>
          <a:noFill/>
        </p:spPr>
        <p:txBody>
          <a:bodyPr wrap="square">
            <a:spAutoFit/>
          </a:bodyPr>
          <a:lstStyle/>
          <a:p>
            <a:r>
              <a:rPr lang="en-US" dirty="0" err="1"/>
              <a:t>Github</a:t>
            </a:r>
            <a:r>
              <a:rPr lang="en-US" dirty="0"/>
              <a:t> URL: </a:t>
            </a:r>
            <a:r>
              <a:rPr lang="en-US" dirty="0">
                <a:hlinkClick r:id="rId8"/>
              </a:rPr>
              <a:t>SpaceX Data Collection API</a:t>
            </a:r>
            <a:endParaRPr lang="en-ID" dirty="0"/>
          </a:p>
        </p:txBody>
      </p:sp>
    </p:spTree>
    <p:extLst>
      <p:ext uri="{BB962C8B-B14F-4D97-AF65-F5344CB8AC3E}">
        <p14:creationId xmlns:p14="http://schemas.microsoft.com/office/powerpoint/2010/main" val="279083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C35F0D-0B62-633F-EBD0-FA827C322E3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11A9900-FCB4-68CB-45EB-C7B7E9AC5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C68B846-CDBE-1233-CCD9-FA8ADFF65588}"/>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Data Collection – SpaceX </a:t>
            </a:r>
            <a:r>
              <a:rPr lang="en-US" sz="4400" dirty="0">
                <a:solidFill>
                  <a:schemeClr val="tx1"/>
                </a:solidFill>
                <a:latin typeface="+mj-lt"/>
                <a:ea typeface="+mj-ea"/>
                <a:cs typeface="+mj-cs"/>
              </a:rPr>
              <a:t>Wikipedia</a:t>
            </a:r>
            <a:endParaRPr lang="en-US" sz="4400" kern="1200" dirty="0">
              <a:solidFill>
                <a:schemeClr val="tx1"/>
              </a:solidFill>
              <a:latin typeface="+mj-lt"/>
              <a:ea typeface="+mj-ea"/>
              <a:cs typeface="+mj-cs"/>
            </a:endParaRPr>
          </a:p>
        </p:txBody>
      </p:sp>
      <p:sp>
        <p:nvSpPr>
          <p:cNvPr id="21" name="Rectangle 20">
            <a:extLst>
              <a:ext uri="{FF2B5EF4-FFF2-40B4-BE49-F238E27FC236}">
                <a16:creationId xmlns:a16="http://schemas.microsoft.com/office/drawing/2014/main" id="{C920489A-0E27-3D7F-BE7B-D596981B6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68A348CA-9120-7BFF-971F-59753EE53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Slide Number Placeholder 5">
            <a:extLst>
              <a:ext uri="{FF2B5EF4-FFF2-40B4-BE49-F238E27FC236}">
                <a16:creationId xmlns:a16="http://schemas.microsoft.com/office/drawing/2014/main" id="{6CC2CFB5-85FF-71A8-0304-A56E5BAC973A}"/>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9</a:t>
            </a:fld>
            <a:endParaRPr lang="en-US" sz="1200" dirty="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808C9EA3-299E-9952-DE81-D0632A42C649}"/>
              </a:ext>
            </a:extLst>
          </p:cNvPr>
          <p:cNvGraphicFramePr>
            <a:graphicFrameLocks noGrp="1"/>
          </p:cNvGraphicFramePr>
          <p:nvPr>
            <p:ph idx="4294967295"/>
            <p:extLst>
              <p:ext uri="{D42A27DB-BD31-4B8C-83A1-F6EECF244321}">
                <p14:modId xmlns:p14="http://schemas.microsoft.com/office/powerpoint/2010/main" val="70616354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BC870BF-53B5-76B2-3751-DEEA3480EDC4}"/>
              </a:ext>
            </a:extLst>
          </p:cNvPr>
          <p:cNvSpPr txBox="1"/>
          <p:nvPr/>
        </p:nvSpPr>
        <p:spPr>
          <a:xfrm>
            <a:off x="2633136" y="6283790"/>
            <a:ext cx="6917226" cy="369332"/>
          </a:xfrm>
          <a:prstGeom prst="rect">
            <a:avLst/>
          </a:prstGeom>
          <a:noFill/>
        </p:spPr>
        <p:txBody>
          <a:bodyPr wrap="square">
            <a:spAutoFit/>
          </a:bodyPr>
          <a:lstStyle/>
          <a:p>
            <a:r>
              <a:rPr lang="en-US" dirty="0" err="1"/>
              <a:t>Github</a:t>
            </a:r>
            <a:r>
              <a:rPr lang="en-US" dirty="0"/>
              <a:t> URL: </a:t>
            </a:r>
            <a:r>
              <a:rPr lang="en-US" dirty="0">
                <a:hlinkClick r:id="rId8"/>
              </a:rPr>
              <a:t>SpaceX Data Collection Data Collection with Web Scraping</a:t>
            </a:r>
            <a:endParaRPr lang="en-ID" dirty="0"/>
          </a:p>
        </p:txBody>
      </p:sp>
    </p:spTree>
    <p:extLst>
      <p:ext uri="{BB962C8B-B14F-4D97-AF65-F5344CB8AC3E}">
        <p14:creationId xmlns:p14="http://schemas.microsoft.com/office/powerpoint/2010/main" val="13031616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1191</TotalTime>
  <Words>2514</Words>
  <Application>Microsoft Office PowerPoint</Application>
  <PresentationFormat>Widescreen</PresentationFormat>
  <Paragraphs>309</Paragraphs>
  <Slides>47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Meiryo</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Stevanus Ong</cp:lastModifiedBy>
  <cp:revision>218</cp:revision>
  <dcterms:created xsi:type="dcterms:W3CDTF">2021-04-29T18:58:34Z</dcterms:created>
  <dcterms:modified xsi:type="dcterms:W3CDTF">2026-01-25T17:02:48Z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